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77CB0E-49AA-46C7-9B95-F37D5B68DAB4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1649B4-6DD1-461A-AF3D-4CB775960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Project</a:t>
            </a:r>
            <a:r>
              <a:rPr lang="ru-RU" dirty="0" smtClean="0">
                <a:effectLst/>
              </a:rPr>
              <a:t> «</a:t>
            </a:r>
            <a:r>
              <a:rPr lang="en-US" dirty="0" smtClean="0">
                <a:effectLst/>
              </a:rPr>
              <a:t>Life in this country 50 years ago</a:t>
            </a:r>
            <a:r>
              <a:rPr lang="ru-RU" dirty="0" smtClean="0">
                <a:effectLst/>
              </a:rPr>
              <a:t>» </a:t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>
                <a:solidFill>
                  <a:schemeClr val="tx1"/>
                </a:solidFill>
              </a:rPr>
              <a:t>Made </a:t>
            </a:r>
            <a:r>
              <a:rPr lang="en-US" sz="2400" b="1" dirty="0" smtClean="0">
                <a:solidFill>
                  <a:schemeClr val="tx1"/>
                </a:solidFill>
              </a:rPr>
              <a:t>by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r>
              <a:rPr lang="en-US" sz="2400" b="1" dirty="0" err="1" smtClean="0">
                <a:solidFill>
                  <a:schemeClr val="tx1"/>
                </a:solidFill>
              </a:rPr>
              <a:t>Bibikova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Arina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33400"/>
            <a:ext cx="7081856" cy="82389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Our school 50 years ago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6" y="1447802"/>
            <a:ext cx="3319433" cy="420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  a wood building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was one- storied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school was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big and long.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were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pupils here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head of school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Zhestkov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ima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4929222" cy="3142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33400"/>
            <a:ext cx="6867542" cy="914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The house of </a:t>
            </a:r>
            <a:r>
              <a:rPr lang="en-US" sz="3200" dirty="0" smtClean="0">
                <a:latin typeface="Comic Sans MS" pitchFamily="66" charset="0"/>
              </a:rPr>
              <a:t>the local </a:t>
            </a:r>
            <a:r>
              <a:rPr lang="en-US" sz="3200" dirty="0" smtClean="0">
                <a:latin typeface="Comic Sans MS" pitchFamily="66" charset="0"/>
              </a:rPr>
              <a:t>landowner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29256" y="1571612"/>
            <a:ext cx="3429024" cy="4500594"/>
          </a:xfrm>
        </p:spPr>
        <p:txBody>
          <a:bodyPr>
            <a:normAutofit/>
          </a:bodyPr>
          <a:lstStyle/>
          <a:p>
            <a:pPr algn="ctr"/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en-US" sz="3200" dirty="0" smtClean="0">
                <a:latin typeface="Comic Sans MS" pitchFamily="66" charset="0"/>
              </a:rPr>
              <a:t>The </a:t>
            </a:r>
            <a:r>
              <a:rPr lang="en-US" sz="3200" dirty="0" smtClean="0">
                <a:latin typeface="Comic Sans MS" pitchFamily="66" charset="0"/>
              </a:rPr>
              <a:t>house of a local landowner </a:t>
            </a:r>
            <a:r>
              <a:rPr lang="en-US" sz="3200" dirty="0" err="1" smtClean="0">
                <a:latin typeface="Comic Sans MS" pitchFamily="66" charset="0"/>
              </a:rPr>
              <a:t>Manaseihi</a:t>
            </a:r>
            <a:r>
              <a:rPr lang="en-US" sz="3200" dirty="0" smtClean="0">
                <a:latin typeface="Comic Sans MS" pitchFamily="66" charset="0"/>
              </a:rPr>
              <a:t> was between the village of </a:t>
            </a:r>
            <a:r>
              <a:rPr lang="en-US" sz="3200" dirty="0" err="1" smtClean="0">
                <a:latin typeface="Comic Sans MS" pitchFamily="66" charset="0"/>
              </a:rPr>
              <a:t>Yanovo</a:t>
            </a:r>
            <a:r>
              <a:rPr lang="en-US" sz="3200" dirty="0" smtClean="0">
                <a:latin typeface="Comic Sans MS" pitchFamily="66" charset="0"/>
              </a:rPr>
              <a:t> and </a:t>
            </a:r>
            <a:r>
              <a:rPr lang="en-US" sz="3200" dirty="0" err="1" smtClean="0">
                <a:latin typeface="Comic Sans MS" pitchFamily="66" charset="0"/>
              </a:rPr>
              <a:t>Chufarovo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User\Рабочий стол\image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4755419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1785926"/>
            <a:ext cx="3248058" cy="168115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72132" y="1447802"/>
            <a:ext cx="3214709" cy="3910024"/>
          </a:xfrm>
        </p:spPr>
        <p:txBody>
          <a:bodyPr>
            <a:normAutofit/>
          </a:bodyPr>
          <a:lstStyle/>
          <a:p>
            <a:endParaRPr lang="en-US" sz="3200" dirty="0" smtClean="0">
              <a:latin typeface="Comic Sans MS" pitchFamily="66" charset="0"/>
            </a:endParaRPr>
          </a:p>
          <a:p>
            <a:r>
              <a:rPr lang="en-US" sz="3200" dirty="0" smtClean="0">
                <a:latin typeface="Comic Sans MS" pitchFamily="66" charset="0"/>
              </a:rPr>
              <a:t>It </a:t>
            </a:r>
            <a:r>
              <a:rPr lang="en-US" sz="3200" dirty="0" smtClean="0">
                <a:latin typeface="Comic Sans MS" pitchFamily="66" charset="0"/>
              </a:rPr>
              <a:t>is a Military Commissariat in the city of </a:t>
            </a:r>
            <a:r>
              <a:rPr lang="en-US" sz="3200" dirty="0" err="1" smtClean="0">
                <a:latin typeface="Comic Sans MS" pitchFamily="66" charset="0"/>
              </a:rPr>
              <a:t>Sergach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User\Рабочий стол\zn_voenkoma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4625975" cy="3528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1500174"/>
            <a:ext cx="3071834" cy="285752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This  </a:t>
            </a:r>
            <a:r>
              <a:rPr lang="en-US" sz="3200" dirty="0" smtClean="0">
                <a:latin typeface="Comic Sans MS" pitchFamily="66" charset="0"/>
              </a:rPr>
              <a:t>is a committee of the </a:t>
            </a:r>
            <a:r>
              <a:rPr lang="en-US" sz="3200" dirty="0" smtClean="0">
                <a:latin typeface="Comic Sans MS" pitchFamily="66" charset="0"/>
              </a:rPr>
              <a:t>party in </a:t>
            </a:r>
            <a:r>
              <a:rPr lang="en-US" sz="3200" dirty="0" smtClean="0">
                <a:latin typeface="Comic Sans MS" pitchFamily="66" charset="0"/>
              </a:rPr>
              <a:t>the city of </a:t>
            </a:r>
            <a:r>
              <a:rPr lang="en-US" sz="3200" dirty="0" err="1" smtClean="0">
                <a:latin typeface="Comic Sans MS" pitchFamily="66" charset="0"/>
              </a:rPr>
              <a:t>Sergach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4098" name="Picture 2" descr="C:\Documents and Settings\User\Рабочий стол\zn_rayko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5071044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охранение\Рабочий стол\Новая папка\ул. совет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71480"/>
            <a:ext cx="6040146" cy="30003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4214818"/>
            <a:ext cx="7215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There were the 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building of the shop "Spar" and the building of the Department of 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education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in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 the </a:t>
            </a:r>
            <a:r>
              <a:rPr lang="en-US" sz="3200" b="1" dirty="0" err="1" smtClean="0">
                <a:solidFill>
                  <a:schemeClr val="accent1"/>
                </a:solidFill>
                <a:latin typeface="Comic Sans MS" pitchFamily="66" charset="0"/>
              </a:rPr>
              <a:t>Sovetskaya</a:t>
            </a:r>
            <a:r>
              <a:rPr lang="en-US" sz="3200" b="1" dirty="0" smtClean="0">
                <a:solidFill>
                  <a:schemeClr val="accent1"/>
                </a:solidFill>
                <a:latin typeface="Comic Sans MS" pitchFamily="66" charset="0"/>
              </a:rPr>
              <a:t>.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33400"/>
            <a:ext cx="7081856" cy="914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The house of </a:t>
            </a:r>
            <a:r>
              <a:rPr lang="en-US" sz="3200" dirty="0" smtClean="0">
                <a:latin typeface="Comic Sans MS" pitchFamily="66" charset="0"/>
              </a:rPr>
              <a:t>culture </a:t>
            </a:r>
            <a:r>
              <a:rPr lang="en-US" sz="3200" dirty="0" smtClean="0">
                <a:latin typeface="Comic Sans MS" pitchFamily="66" charset="0"/>
              </a:rPr>
              <a:t>in the city of </a:t>
            </a:r>
            <a:r>
              <a:rPr lang="en-US" sz="3200" dirty="0" err="1" smtClean="0">
                <a:latin typeface="Comic Sans MS" pitchFamily="66" charset="0"/>
              </a:rPr>
              <a:t>Sergach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857364"/>
            <a:ext cx="2971800" cy="335758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Often there were concerts. Now this place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is </a:t>
            </a:r>
            <a:r>
              <a:rPr lang="en-US" sz="3200" dirty="0" smtClean="0">
                <a:latin typeface="Comic Sans MS" pitchFamily="66" charset="0"/>
                <a:cs typeface="Times New Roman" pitchFamily="18" charset="0"/>
              </a:rPr>
              <a:t>very popular. Here show a variety show.</a:t>
            </a:r>
            <a:endParaRPr lang="ru-RU" sz="32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zn_sovets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5"/>
            <a:ext cx="5000660" cy="3369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33400"/>
            <a:ext cx="7715304" cy="966774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latin typeface="Comic Sans MS" pitchFamily="66" charset="0"/>
              </a:rPr>
              <a:t>Vladimirskiy</a:t>
            </a:r>
            <a:r>
              <a:rPr lang="en-US" sz="3200" dirty="0" smtClean="0">
                <a:latin typeface="Comic Sans MS" pitchFamily="66" charset="0"/>
              </a:rPr>
              <a:t> Cathedral in the city of </a:t>
            </a:r>
            <a:r>
              <a:rPr lang="en-US" sz="3200" dirty="0" err="1" smtClean="0">
                <a:latin typeface="Comic Sans MS" pitchFamily="66" charset="0"/>
              </a:rPr>
              <a:t>Sergach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User\Рабочий стол\Рисунок2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2"/>
            <a:ext cx="5786478" cy="4083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thank-you-no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6998993" cy="5854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155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Project «Life in this country 50 years ago»  </vt:lpstr>
      <vt:lpstr>Our school 50 years ago</vt:lpstr>
      <vt:lpstr>The house of the local landowner</vt:lpstr>
      <vt:lpstr> </vt:lpstr>
      <vt:lpstr>This  is a committee of the party in the city of Sergach</vt:lpstr>
      <vt:lpstr>Слайд 6</vt:lpstr>
      <vt:lpstr>The house of culture in the city of Sergach</vt:lpstr>
      <vt:lpstr>Vladimirskiy Cathedral in the city of Sergach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«Life in this country 50 years ago»  </dc:title>
  <dc:creator>User</dc:creator>
  <cp:lastModifiedBy>Пользователь Windows</cp:lastModifiedBy>
  <cp:revision>11</cp:revision>
  <dcterms:created xsi:type="dcterms:W3CDTF">2016-11-28T14:16:53Z</dcterms:created>
  <dcterms:modified xsi:type="dcterms:W3CDTF">2017-11-02T12:07:02Z</dcterms:modified>
</cp:coreProperties>
</file>