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3581400"/>
            <a:ext cx="8458200" cy="223318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Bibikova</a:t>
            </a:r>
            <a:r>
              <a:rPr lang="en-US" dirty="0" smtClean="0"/>
              <a:t> </a:t>
            </a:r>
            <a:r>
              <a:rPr lang="en-US" dirty="0" err="1" smtClean="0"/>
              <a:t>Ksenia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2017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33400"/>
            <a:ext cx="8458200" cy="27432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Project</a:t>
            </a:r>
          </a:p>
          <a:p>
            <a:pPr algn="ctr"/>
            <a:r>
              <a:rPr lang="ru-RU" sz="5400" b="1" dirty="0" smtClean="0"/>
              <a:t>«</a:t>
            </a:r>
            <a:r>
              <a:rPr lang="en-US" sz="5400" b="1" dirty="0" smtClean="0"/>
              <a:t>My </a:t>
            </a:r>
            <a:r>
              <a:rPr lang="en-US" sz="5400" b="1" dirty="0" err="1" smtClean="0"/>
              <a:t>favourite</a:t>
            </a:r>
            <a:r>
              <a:rPr lang="en-US" sz="5400" b="1" dirty="0" smtClean="0"/>
              <a:t> clothes</a:t>
            </a:r>
            <a:r>
              <a:rPr lang="ru-RU" sz="5400" b="1" dirty="0" smtClean="0"/>
              <a:t>»</a:t>
            </a:r>
            <a:endParaRPr lang="ru-RU" sz="5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04800"/>
            <a:ext cx="8686800" cy="5775325"/>
          </a:xfrm>
        </p:spPr>
        <p:txBody>
          <a:bodyPr/>
          <a:lstStyle/>
          <a:p>
            <a:r>
              <a:rPr lang="en-US" dirty="0" smtClean="0"/>
              <a:t>I have not got many clothes but </a:t>
            </a:r>
            <a:r>
              <a:rPr lang="en-US" dirty="0" smtClean="0"/>
              <a:t>the</a:t>
            </a:r>
            <a:r>
              <a:rPr lang="en-US" dirty="0" smtClean="0"/>
              <a:t>r</a:t>
            </a:r>
            <a:r>
              <a:rPr lang="en-US" dirty="0" smtClean="0"/>
              <a:t>e </a:t>
            </a:r>
            <a:r>
              <a:rPr lang="en-US" dirty="0" smtClean="0"/>
              <a:t>are my </a:t>
            </a:r>
            <a:r>
              <a:rPr lang="en-US" dirty="0" err="1" smtClean="0"/>
              <a:t>favourite</a:t>
            </a:r>
            <a:r>
              <a:rPr lang="en-US" dirty="0" smtClean="0"/>
              <a:t>. If I go to school I put on a uniform</a:t>
            </a:r>
            <a:r>
              <a:rPr lang="ru-RU" dirty="0" smtClean="0"/>
              <a:t>: </a:t>
            </a:r>
            <a:r>
              <a:rPr lang="en-US" dirty="0" smtClean="0"/>
              <a:t>school sundress</a:t>
            </a:r>
            <a:r>
              <a:rPr lang="ru-RU" dirty="0" smtClean="0"/>
              <a:t> </a:t>
            </a:r>
            <a:r>
              <a:rPr lang="en-US" dirty="0" smtClean="0"/>
              <a:t>or skirt, blouse and shoes. </a:t>
            </a:r>
          </a:p>
          <a:p>
            <a:endParaRPr lang="ru-RU" dirty="0"/>
          </a:p>
        </p:txBody>
      </p:sp>
      <p:pic>
        <p:nvPicPr>
          <p:cNvPr id="4" name="Рисунок 3" descr="http://static3.kupivip.ru/V2/00/04/67/50/1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2371725" cy="355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lookfinefine.com/wp-content/uploads/2015/03/21/1/538-Topshop-Women-s-Pleated-Scuba-Skirt-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133600"/>
            <a:ext cx="28956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no-si.ru/pictures/b63e919d-0cfb-11e3-997b-0050fc97b2c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133600"/>
            <a:ext cx="2371725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cstor.nn2.ru/userfiles/data/ufiles/1/43/77/5437765.IMG_3495_enl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5035550"/>
            <a:ext cx="2733675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 wear jeans, sweater and trainers when I go for a walk.</a:t>
            </a:r>
            <a:endParaRPr lang="ru-RU" sz="4400" dirty="0"/>
          </a:p>
        </p:txBody>
      </p:sp>
      <p:pic>
        <p:nvPicPr>
          <p:cNvPr id="5" name="Содержимое 4" descr="http://cstor.nn2.ru/userfiles/data/ufiles/2015-09/07/94/32/56090a24b02de_image49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276600"/>
            <a:ext cx="3276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omanadvice.ru/sites/default/files/34/2015-11-19_2102/krossovki_detskie_dlya_devochek_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514600"/>
            <a:ext cx="29241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parijankagallery.ru/albums/userpics/11208/5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152400"/>
            <a:ext cx="3121025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At home I wear  a T-shirt and shorts.</a:t>
            </a:r>
            <a:endParaRPr lang="ru-RU" sz="4400" dirty="0"/>
          </a:p>
        </p:txBody>
      </p:sp>
      <p:pic>
        <p:nvPicPr>
          <p:cNvPr id="5" name="Содержимое 4" descr="http://image14.spreadshirt.com/image-server/v1/products/4437853/views/1,width=378,height=378,appearanceId=143/Raspberry-Heart-Flowers-Big-And-Small,-Corner-Women-s-T-shirts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762000"/>
            <a:ext cx="36004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www.lidl.de/media/product/0/2/1/9/3/8/6/pepperts-maedchen-shorts-hotpant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4191000"/>
            <a:ext cx="3619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8600"/>
            <a:ext cx="8686800" cy="5851525"/>
          </a:xfrm>
        </p:spPr>
        <p:txBody>
          <a:bodyPr/>
          <a:lstStyle/>
          <a:p>
            <a:r>
              <a:rPr lang="en-US" dirty="0" smtClean="0"/>
              <a:t>At </a:t>
            </a:r>
            <a:r>
              <a:rPr lang="en-US" dirty="0" smtClean="0"/>
              <a:t>the </a:t>
            </a:r>
            <a:r>
              <a:rPr lang="en-US" dirty="0" smtClean="0"/>
              <a:t>party I can </a:t>
            </a:r>
            <a:r>
              <a:rPr lang="en-US" dirty="0" smtClean="0"/>
              <a:t>put on</a:t>
            </a:r>
            <a:r>
              <a:rPr lang="en-US" dirty="0" smtClean="0"/>
              <a:t> </a:t>
            </a:r>
            <a:r>
              <a:rPr lang="en-US" dirty="0" smtClean="0"/>
              <a:t>jeans, T-shirt and boots</a:t>
            </a:r>
            <a:endParaRPr lang="ru-RU" dirty="0"/>
          </a:p>
        </p:txBody>
      </p:sp>
      <p:pic>
        <p:nvPicPr>
          <p:cNvPr id="4" name="Рисунок 3" descr="http://images.wildberries.ru/big/new/3680000/3688056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133600"/>
            <a:ext cx="28956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hoto.adiso.com.ua/photo/resource/ua/126/126918/detskaya-odezhda-i-nizhnee-bele-platya.1.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066800"/>
            <a:ext cx="322897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ecx.images-amazon.com/images/I/91rIe73YVtL._SL1500_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419600"/>
            <a:ext cx="24288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04800"/>
            <a:ext cx="8686800" cy="5775325"/>
          </a:xfrm>
        </p:spPr>
        <p:txBody>
          <a:bodyPr/>
          <a:lstStyle/>
          <a:p>
            <a:r>
              <a:rPr lang="en-US" dirty="0" smtClean="0"/>
              <a:t>           or </a:t>
            </a:r>
            <a:r>
              <a:rPr lang="en-US" dirty="0" smtClean="0"/>
              <a:t>a beautiful dress and shoes.</a:t>
            </a:r>
            <a:endParaRPr lang="ru-RU" dirty="0"/>
          </a:p>
        </p:txBody>
      </p:sp>
      <p:pic>
        <p:nvPicPr>
          <p:cNvPr id="4" name="Рисунок 3" descr="http://st4-fashiony.ru/pic/clothing/pic/80542/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3429000" cy="453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mg.alicdn.com/bao/uploaded/i2/T1lc6kFIBaXXXXXXXX_!!0-item_pi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00200"/>
            <a:ext cx="35814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0"/>
            <a:ext cx="8686800" cy="6080125"/>
          </a:xfrm>
        </p:spPr>
        <p:txBody>
          <a:bodyPr/>
          <a:lstStyle/>
          <a:p>
            <a:r>
              <a:rPr lang="en-US" dirty="0" smtClean="0"/>
              <a:t>I think clothes must be clean and comfortable. I like wearing smart things.</a:t>
            </a:r>
            <a:endParaRPr lang="ru-RU" dirty="0"/>
          </a:p>
        </p:txBody>
      </p:sp>
      <p:pic>
        <p:nvPicPr>
          <p:cNvPr id="4" name="Рисунок 3" descr="http://i018.radikal.ru/0901/d3/8d0f7fa8b6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701039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fs00.infourok.ru/images/doc/230/62400/1/img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1" y="457200"/>
            <a:ext cx="7315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</TotalTime>
  <Words>96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 Bibikova Ksenia  2017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Bibikova Ksenia  2017</dc:title>
  <dc:creator>Пользователь</dc:creator>
  <cp:lastModifiedBy>Пользователь Windows</cp:lastModifiedBy>
  <cp:revision>9</cp:revision>
  <dcterms:created xsi:type="dcterms:W3CDTF">2017-09-22T12:31:33Z</dcterms:created>
  <dcterms:modified xsi:type="dcterms:W3CDTF">2017-11-02T11:16:34Z</dcterms:modified>
</cp:coreProperties>
</file>