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media/image28.jpeg" ContentType="image/jpeg"/>
  <Override PartName="/ppt/media/image1.png" ContentType="image/png"/>
  <Override PartName="/ppt/media/image2.png" ContentType="image/png"/>
  <Override PartName="/ppt/media/image9.jpeg" ContentType="image/jpeg"/>
  <Override PartName="/ppt/media/image17.jpeg" ContentType="image/jpeg"/>
  <Override PartName="/ppt/media/image3.png" ContentType="image/png"/>
  <Override PartName="/ppt/media/image45.jpeg" ContentType="image/jpeg"/>
  <Override PartName="/ppt/media/image4.png" ContentType="image/png"/>
  <Override PartName="/ppt/media/image5.png" ContentType="image/png"/>
  <Override PartName="/ppt/media/image34.jpeg" ContentType="image/jpeg"/>
  <Override PartName="/ppt/media/image6.png" ContentType="image/png"/>
  <Override PartName="/ppt/media/image7.png" ContentType="image/png"/>
  <Override PartName="/ppt/media/image23.jpeg" ContentType="image/jpeg"/>
  <Override PartName="/ppt/media/image8.png" ContentType="image/png"/>
  <Override PartName="/ppt/media/image29.jpeg" ContentType="image/jpeg"/>
  <Override PartName="/ppt/media/image10.png" ContentType="image/png"/>
  <Override PartName="/ppt/media/image11.jpeg" ContentType="image/jpeg"/>
  <Override PartName="/ppt/media/image12.jpeg" ContentType="image/jpeg"/>
  <Override PartName="/ppt/media/image13.jpeg" ContentType="image/jpeg"/>
  <Override PartName="/ppt/media/image14.png" ContentType="image/png"/>
  <Override PartName="/ppt/media/image35.jpeg" ContentType="image/jpeg"/>
  <Override PartName="/ppt/media/image15.png" ContentType="image/png"/>
  <Override PartName="/ppt/media/image16.png" ContentType="image/pn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1.jpeg" ContentType="image/jpeg"/>
  <Override PartName="/ppt/media/image52.jpeg" ContentType="image/jpeg"/>
  <Override PartName="/ppt/media/image53.jpeg" ContentType="image/jpeg"/>
  <Override PartName="/ppt/media/image54.jpeg" ContentType="image/jpeg"/>
  <Override PartName="/ppt/media/image55.jpeg" ContentType="image/jpeg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6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7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158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fld id="{BBFF7BB4-4845-4989-A689-7B5AD653934B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структурыClick to edit Master text styles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level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level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level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StarSymbo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level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fld id="{B27EC425-2887-4B27-9C45-BE64A8C06F71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структурыClick to edit Master text styles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level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level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level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StarSymbol"/>
              <a:buChar char="»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level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структурыClick to edit Master text styles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level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level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level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StarSymbol"/>
              <a:buChar char="»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level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fld id="{9D66B565-8C5B-4A3A-A1ED-9904BE73B0F1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структурыClick to edit Master text styles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level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level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level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StarSymbo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level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218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структурыClick to edit Master text styles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level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level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level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StarSymbo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level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648320" y="3938760"/>
            <a:ext cx="4038120" cy="21873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структурыClick to edit Master text styles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level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level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level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StarSymbo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level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fld id="{55AC1DFC-A1B2-46F8-ADC6-A412F59F9689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28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4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image" Target="../media/image51.jpeg"/><Relationship Id="rId3" Type="http://schemas.openxmlformats.org/officeDocument/2006/relationships/slideLayout" Target="../slideLayouts/slideLayout28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image" Target="../media/image53.jpeg"/><Relationship Id="rId3" Type="http://schemas.openxmlformats.org/officeDocument/2006/relationships/slideLayout" Target="../slideLayouts/slideLayout28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slideLayout" Target="../slideLayouts/slideLayout2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28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2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2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60" name="TextShape 1"/>
          <p:cNvSpPr txBox="1"/>
          <p:nvPr/>
        </p:nvSpPr>
        <p:spPr>
          <a:xfrm>
            <a:off x="684360" y="1052640"/>
            <a:ext cx="7772040" cy="16840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684360" y="549360"/>
            <a:ext cx="7776720" cy="104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i="1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best place in world!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CustomShape 4"/>
          <p:cNvSpPr/>
          <p:nvPr/>
        </p:nvSpPr>
        <p:spPr>
          <a:xfrm>
            <a:off x="1042920" y="2276640"/>
            <a:ext cx="6841800" cy="133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600" spc="718" strike="noStrike">
                <a:solidFill>
                  <a:srgbClr val="aaaaa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London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4" name="Picture 12" descr=""/>
          <p:cNvPicPr/>
          <p:nvPr/>
        </p:nvPicPr>
        <p:blipFill>
          <a:blip r:embed="rId2"/>
          <a:stretch/>
        </p:blipFill>
        <p:spPr>
          <a:xfrm>
            <a:off x="3348000" y="3933720"/>
            <a:ext cx="2665080" cy="239688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9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9080"/>
          </a:xfrm>
          <a:prstGeom prst="rect">
            <a:avLst/>
          </a:prstGeom>
          <a:ln>
            <a:noFill/>
          </a:ln>
        </p:spPr>
      </p:pic>
      <p:sp>
        <p:nvSpPr>
          <p:cNvPr id="19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7" name="Picture 4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98" name="CustomShape 2"/>
          <p:cNvSpPr/>
          <p:nvPr/>
        </p:nvSpPr>
        <p:spPr>
          <a:xfrm>
            <a:off x="250920" y="5013360"/>
            <a:ext cx="8892720" cy="151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Here are the historical places as well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 the famous parks.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Hyde Park with its Speaker's Corner is also here.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  <p:timing>
    <p:tnLst>
      <p:par>
        <p:cTn id="146" dur="indefinite" restart="never" nodeType="tmRoot">
          <p:childTnLst>
            <p:seq>
              <p:cTn id="147" dur="indefinite" nodeType="mainSeq">
                <p:childTnLst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2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161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clickEffect" fill="hold" presetClass="path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7029000"/>
          </a:xfrm>
          <a:prstGeom prst="rect">
            <a:avLst/>
          </a:prstGeom>
          <a:ln>
            <a:noFill/>
          </a:ln>
        </p:spPr>
      </p:pic>
      <p:sp>
        <p:nvSpPr>
          <p:cNvPr id="20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1332000" y="549360"/>
            <a:ext cx="6624360" cy="79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Queen's Residence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3"/>
          <p:cNvSpPr/>
          <p:nvPr/>
        </p:nvSpPr>
        <p:spPr>
          <a:xfrm>
            <a:off x="539640" y="5084640"/>
            <a:ext cx="7848360" cy="144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Queen's Residence was built in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1870 for Samuel Barnard, a vice president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 the Paper Company.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  <p:timing>
    <p:tnLst>
      <p:par>
        <p:cTn id="166" dur="indefinite" restart="never" nodeType="tmRoot">
          <p:childTnLst>
            <p:seq>
              <p:cTn id="167" dur="indefinite" nodeType="mainSeq">
                <p:childTnLst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2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7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4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7100640"/>
          </a:xfrm>
          <a:prstGeom prst="rect">
            <a:avLst/>
          </a:prstGeom>
          <a:ln>
            <a:noFill/>
          </a:ln>
        </p:spPr>
      </p:pic>
      <p:sp>
        <p:nvSpPr>
          <p:cNvPr id="205" name="CustomShape 2"/>
          <p:cNvSpPr/>
          <p:nvPr/>
        </p:nvSpPr>
        <p:spPr>
          <a:xfrm>
            <a:off x="826920" y="692280"/>
            <a:ext cx="7776720" cy="194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1700’s 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Queen's Residence was a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gift from Henry Ford.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  <p:timing>
    <p:tnLst>
      <p:par>
        <p:cTn id="178" dur="indefinite" restart="never" nodeType="tmRoot">
          <p:childTnLst>
            <p:seq>
              <p:cTn id="179" dur="indefinite" nodeType="mainSeq">
                <p:childTnLst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4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188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7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7029000"/>
          </a:xfrm>
          <a:prstGeom prst="rect">
            <a:avLst/>
          </a:prstGeom>
          <a:ln>
            <a:noFill/>
          </a:ln>
        </p:spPr>
      </p:pic>
      <p:sp>
        <p:nvSpPr>
          <p:cNvPr id="208" name="CustomShape 2"/>
          <p:cNvSpPr/>
          <p:nvPr/>
        </p:nvSpPr>
        <p:spPr>
          <a:xfrm>
            <a:off x="2124000" y="404640"/>
            <a:ext cx="4032000" cy="107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Big Ben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3"/>
          <p:cNvSpPr/>
          <p:nvPr/>
        </p:nvSpPr>
        <p:spPr>
          <a:xfrm>
            <a:off x="179280" y="2060640"/>
            <a:ext cx="8964360" cy="169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 name Big Ben actually refers not to the clock-tower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itself, but to the thirteen ton bell hung within.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bell was named after the first commissioner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 works, Sir Benjamin Hall.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  <p:timing>
    <p:tnLst>
      <p:par>
        <p:cTn id="190" dur="indefinite" restart="never" nodeType="tmRoot">
          <p:childTnLst>
            <p:seq>
              <p:cTn id="191" dur="indefinite" nodeType="mainSeq">
                <p:childTnLst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6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1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205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208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1" name="Picture 8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7029000"/>
          </a:xfrm>
          <a:prstGeom prst="rect">
            <a:avLst/>
          </a:prstGeom>
          <a:ln>
            <a:noFill/>
          </a:ln>
        </p:spPr>
      </p:pic>
      <p:pic>
        <p:nvPicPr>
          <p:cNvPr id="212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4700160" cy="7029000"/>
          </a:xfrm>
          <a:prstGeom prst="rect">
            <a:avLst/>
          </a:prstGeom>
          <a:ln>
            <a:noFill/>
          </a:ln>
        </p:spPr>
      </p:pic>
      <p:pic>
        <p:nvPicPr>
          <p:cNvPr id="213" name="Picture 12" descr=""/>
          <p:cNvPicPr/>
          <p:nvPr/>
        </p:nvPicPr>
        <p:blipFill>
          <a:blip r:embed="rId3"/>
          <a:stretch/>
        </p:blipFill>
        <p:spPr>
          <a:xfrm>
            <a:off x="4643280" y="0"/>
            <a:ext cx="4500360" cy="7029000"/>
          </a:xfrm>
          <a:prstGeom prst="rect">
            <a:avLst/>
          </a:prstGeom>
          <a:ln>
            <a:noFill/>
          </a:ln>
        </p:spPr>
      </p:pic>
      <p:sp>
        <p:nvSpPr>
          <p:cNvPr id="214" name="CustomShape 2"/>
          <p:cNvSpPr/>
          <p:nvPr/>
        </p:nvSpPr>
        <p:spPr>
          <a:xfrm>
            <a:off x="179280" y="1052640"/>
            <a:ext cx="8713440" cy="83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bell came originally from the old Palace of Westminster,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 was given to the Dean of St. Paul's by William III.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CustomShape 3"/>
          <p:cNvSpPr/>
          <p:nvPr/>
        </p:nvSpPr>
        <p:spPr>
          <a:xfrm>
            <a:off x="179280" y="2565360"/>
            <a:ext cx="8964360" cy="93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Before returning to Westminster to hang in its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present home, it was refashioned in Whitechapel in 1858.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CustomShape 4"/>
          <p:cNvSpPr/>
          <p:nvPr/>
        </p:nvSpPr>
        <p:spPr>
          <a:xfrm>
            <a:off x="0" y="4797360"/>
            <a:ext cx="8964360" cy="148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BBC first broadcast the chimes on the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31st December 1923 - there is a microphone in the turret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connected to Broadcasting House.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  <p:timing>
    <p:tnLst>
      <p:par>
        <p:cTn id="210" dur="indefinite" restart="never" nodeType="tmRoot">
          <p:childTnLst>
            <p:seq>
              <p:cTn id="211" dur="indefinite" nodeType="mainSeq">
                <p:childTnLst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6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1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6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1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6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240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243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246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8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7029000"/>
          </a:xfrm>
          <a:prstGeom prst="rect">
            <a:avLst/>
          </a:prstGeom>
          <a:ln>
            <a:noFill/>
          </a:ln>
        </p:spPr>
      </p:pic>
      <p:sp>
        <p:nvSpPr>
          <p:cNvPr id="219" name="CustomShape 2"/>
          <p:cNvSpPr/>
          <p:nvPr/>
        </p:nvSpPr>
        <p:spPr>
          <a:xfrm>
            <a:off x="2050920" y="476280"/>
            <a:ext cx="453672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East End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179280" y="2997360"/>
            <a:ext cx="8964360" cy="11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 the east the large area called the East End.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is London’s poorest part.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4"/>
          <p:cNvSpPr/>
          <p:nvPr/>
        </p:nvSpPr>
        <p:spPr>
          <a:xfrm>
            <a:off x="0" y="5229360"/>
            <a:ext cx="9143640" cy="97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very large riverside in the East End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make London one of the three largest parts in the world.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  <p:timing>
    <p:tnLst>
      <p:par>
        <p:cTn id="248" dur="indefinite" restart="never" nodeType="tmRoot">
          <p:childTnLst>
            <p:seq>
              <p:cTn id="249" dur="indefinite" nodeType="mainSeq">
                <p:childTnLst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4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9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2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266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269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272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3" name="Picture 8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9080"/>
          </a:xfrm>
          <a:prstGeom prst="rect">
            <a:avLst/>
          </a:prstGeom>
          <a:ln>
            <a:noFill/>
          </a:ln>
        </p:spPr>
      </p:pic>
      <p:sp>
        <p:nvSpPr>
          <p:cNvPr id="224" name="CustomShape 2"/>
          <p:cNvSpPr/>
          <p:nvPr/>
        </p:nvSpPr>
        <p:spPr>
          <a:xfrm>
            <a:off x="250920" y="4797360"/>
            <a:ext cx="8892720" cy="166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Founded nearly a millennium ago and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expanded upon over the centuries since,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Tower of London has protected the city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CustomShape 3"/>
          <p:cNvSpPr/>
          <p:nvPr/>
        </p:nvSpPr>
        <p:spPr>
          <a:xfrm>
            <a:off x="1258920" y="404640"/>
            <a:ext cx="6337080" cy="136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Tower of London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  <p:timing>
    <p:tnLst>
      <p:par>
        <p:cTn id="274" dur="indefinite" restart="never" nodeType="tmRoot">
          <p:childTnLst>
            <p:seq>
              <p:cTn id="275" dur="indefinite" nodeType="mainSeq">
                <p:childTnLst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0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5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289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292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7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948000"/>
          </a:xfrm>
          <a:prstGeom prst="rect">
            <a:avLst/>
          </a:prstGeom>
          <a:ln>
            <a:noFill/>
          </a:ln>
        </p:spPr>
      </p:pic>
      <p:sp>
        <p:nvSpPr>
          <p:cNvPr id="228" name="CustomShape 2"/>
          <p:cNvSpPr/>
          <p:nvPr/>
        </p:nvSpPr>
        <p:spPr>
          <a:xfrm>
            <a:off x="179280" y="4221000"/>
            <a:ext cx="8964360" cy="198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 has been the seat of British government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the living quarters of monarchs,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site of renown political intrigue,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the repository of the Crown Jewels.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  <p:timing>
    <p:tnLst>
      <p:par>
        <p:cTn id="294" dur="indefinite" restart="never" nodeType="tmRoot">
          <p:childTnLst>
            <p:seq>
              <p:cTn id="295" dur="indefinite" nodeType="mainSeq">
                <p:childTnLst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0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302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0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7029000"/>
          </a:xfrm>
          <a:prstGeom prst="rect">
            <a:avLst/>
          </a:prstGeom>
          <a:ln>
            <a:noFill/>
          </a:ln>
        </p:spPr>
      </p:pic>
      <p:sp>
        <p:nvSpPr>
          <p:cNvPr id="231" name="CustomShape 2"/>
          <p:cNvSpPr/>
          <p:nvPr/>
        </p:nvSpPr>
        <p:spPr>
          <a:xfrm>
            <a:off x="1258920" y="476280"/>
            <a:ext cx="6337080" cy="158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Tower Bridge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  <p:timing>
    <p:tnLst>
      <p:par>
        <p:cTn id="304" dur="indefinite" restart="never" nodeType="tmRoot">
          <p:childTnLst>
            <p:seq>
              <p:cTn id="305" dur="indefinite" nodeType="mainSeq">
                <p:childTnLst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0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312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3" name="Picture 4" descr=""/>
          <p:cNvPicPr/>
          <p:nvPr/>
        </p:nvPicPr>
        <p:blipFill>
          <a:blip r:embed="rId1"/>
          <a:stretch/>
        </p:blipFill>
        <p:spPr>
          <a:xfrm>
            <a:off x="0" y="-19080"/>
            <a:ext cx="9324720" cy="6876720"/>
          </a:xfrm>
          <a:prstGeom prst="rect">
            <a:avLst/>
          </a:prstGeom>
          <a:ln>
            <a:noFill/>
          </a:ln>
        </p:spPr>
      </p:pic>
      <p:sp>
        <p:nvSpPr>
          <p:cNvPr id="234" name="CustomShape 2"/>
          <p:cNvSpPr/>
          <p:nvPr/>
        </p:nvSpPr>
        <p:spPr>
          <a:xfrm>
            <a:off x="179280" y="3933720"/>
            <a:ext cx="8964360" cy="121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Tower Bridge has stood over the River Thames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London since 1894 and is one of the finest bridges in the World.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  <p:timing>
    <p:tnLst>
      <p:par>
        <p:cTn id="314" dur="indefinite" restart="never" nodeType="tmRoot">
          <p:childTnLst>
            <p:seq>
              <p:cTn id="315" dur="indefinite" nodeType="mainSeq">
                <p:childTnLst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0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324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6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395280" y="549360"/>
            <a:ext cx="8280000" cy="151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ccff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London is the British capital and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ccff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one of the biggest cities in the world.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  <p:timing>
    <p:tnLst>
      <p:par>
        <p:cTn id="17" dur="indefinite" restart="never" nodeType="tmRoot">
          <p:childTnLst>
            <p:seq>
              <p:cTn id="18" dur="indefinite" nodeType="mainSeq"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6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7100640"/>
          </a:xfrm>
          <a:prstGeom prst="rect">
            <a:avLst/>
          </a:prstGeom>
          <a:ln>
            <a:noFill/>
          </a:ln>
        </p:spPr>
      </p:pic>
      <p:sp>
        <p:nvSpPr>
          <p:cNvPr id="237" name="CustomShape 2"/>
          <p:cNvSpPr/>
          <p:nvPr/>
        </p:nvSpPr>
        <p:spPr>
          <a:xfrm>
            <a:off x="1438200" y="333360"/>
            <a:ext cx="6352920" cy="107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City of London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CustomShape 3"/>
          <p:cNvSpPr/>
          <p:nvPr/>
        </p:nvSpPr>
        <p:spPr>
          <a:xfrm>
            <a:off x="179280" y="1557360"/>
            <a:ext cx="8964360" cy="151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City extends over an area of about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2.6 square kilometres in the heart of London.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4"/>
          <p:cNvSpPr/>
          <p:nvPr/>
        </p:nvSpPr>
        <p:spPr>
          <a:xfrm>
            <a:off x="179280" y="4149720"/>
            <a:ext cx="8964360" cy="201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 is the financial centre of the UK with many banks,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offices and Stock Exchange. But the City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 also a market for goods of almost every kind,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from all parts of the world.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  <p:timing>
    <p:tnLst>
      <p:par>
        <p:cTn id="326" dur="indefinite" restart="never" nodeType="tmRoot">
          <p:childTnLst>
            <p:seq>
              <p:cTn id="327" dur="indefinite" nodeType="mainSeq">
                <p:childTnLst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2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7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2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346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349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352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1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7029000"/>
          </a:xfrm>
          <a:prstGeom prst="rect">
            <a:avLst/>
          </a:prstGeom>
          <a:ln>
            <a:noFill/>
          </a:ln>
        </p:spPr>
      </p:pic>
      <p:sp>
        <p:nvSpPr>
          <p:cNvPr id="242" name="CustomShape 2"/>
          <p:cNvSpPr/>
          <p:nvPr/>
        </p:nvSpPr>
        <p:spPr>
          <a:xfrm>
            <a:off x="611280" y="1557360"/>
            <a:ext cx="7632360" cy="194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Museums and art galleries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 London.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CustomShape 3"/>
          <p:cNvSpPr/>
          <p:nvPr/>
        </p:nvSpPr>
        <p:spPr>
          <a:xfrm>
            <a:off x="2556000" y="4292640"/>
            <a:ext cx="4463640" cy="122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Tate Gallery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  <p:timing>
    <p:tnLst>
      <p:par>
        <p:cTn id="354" dur="indefinite" restart="never" nodeType="tmRoot">
          <p:childTnLst>
            <p:seq>
              <p:cTn id="355" dur="indefinite" nodeType="mainSeq">
                <p:childTnLst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0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icture 8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4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London is very rich in museums and art galleries. If you are fond of painting you'll go to the Tate Gallery</a:t>
            </a:r>
            <a:r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  <p:timing>
    <p:tnLst>
      <p:par>
        <p:cTn id="361" dur="indefinite" restart="never" nodeType="tmRoot">
          <p:childTnLst>
            <p:seq>
              <p:cTn id="362" dur="indefinite" nodeType="mainSeq">
                <p:childTnLst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7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7" name="Picture 8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64120"/>
          </a:xfrm>
          <a:prstGeom prst="rect">
            <a:avLst/>
          </a:prstGeom>
          <a:ln>
            <a:noFill/>
          </a:ln>
        </p:spPr>
      </p:pic>
      <p:sp>
        <p:nvSpPr>
          <p:cNvPr id="248" name="CustomShape 2"/>
          <p:cNvSpPr/>
          <p:nvPr/>
        </p:nvSpPr>
        <p:spPr>
          <a:xfrm>
            <a:off x="250920" y="333360"/>
            <a:ext cx="8892720" cy="141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rich sugar manufacturer Henry Tate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founded it in 1897.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newsflash/>
  </p:transition>
  <p:timing>
    <p:tnLst>
      <p:par>
        <p:cTn id="368" dur="indefinite" restart="never" nodeType="tmRoot">
          <p:childTnLst>
            <p:seq>
              <p:cTn id="36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0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51" name="CustomShape 2"/>
          <p:cNvSpPr/>
          <p:nvPr/>
        </p:nvSpPr>
        <p:spPr>
          <a:xfrm>
            <a:off x="358920" y="549360"/>
            <a:ext cx="8605440" cy="126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There are about 300 oils and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19000 watercolours and drawings.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  <p:timing>
    <p:tnLst>
      <p:par>
        <p:cTn id="370" dur="indefinite" restart="never" nodeType="tmRoot">
          <p:childTnLst>
            <p:seq>
              <p:cTn id="37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5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British Museum is the largest and richest of its kind in the world.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present building was built in 1852. 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  <p:timing>
    <p:tnLst>
      <p:par>
        <p:cTn id="372" dur="indefinite" restart="never" nodeType="tmRoot">
          <p:childTnLst>
            <p:seq>
              <p:cTn id="37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5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56" name="CustomShape 2"/>
          <p:cNvSpPr/>
          <p:nvPr/>
        </p:nvSpPr>
        <p:spPr>
          <a:xfrm>
            <a:off x="0" y="2997360"/>
            <a:ext cx="9143640" cy="12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By law a copy of every book, periodical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newspaper, published in Britain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must be presented in the British museum.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newsflash/>
  </p:transition>
  <p:timing>
    <p:tnLst>
      <p:par>
        <p:cTn id="374" dur="indefinite" restart="never" nodeType="tmRoot">
          <p:childTnLst>
            <p:seq>
              <p:cTn id="37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8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59" name="CustomShape 2"/>
          <p:cNvSpPr/>
          <p:nvPr/>
        </p:nvSpPr>
        <p:spPr>
          <a:xfrm>
            <a:off x="539640" y="1197000"/>
            <a:ext cx="7838640" cy="15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collection is so vast that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only a very small percentage of it is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 show to the public.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  <p:timing>
    <p:tnLst>
      <p:par>
        <p:cTn id="376" dur="indefinite" restart="never" nodeType="tmRoot">
          <p:childTnLst>
            <p:seq>
              <p:cTn id="37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1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940080"/>
          </a:xfrm>
          <a:prstGeom prst="rect">
            <a:avLst/>
          </a:prstGeom>
          <a:ln>
            <a:noFill/>
          </a:ln>
        </p:spPr>
      </p:pic>
      <p:sp>
        <p:nvSpPr>
          <p:cNvPr id="262" name="CustomShape 2"/>
          <p:cNvSpPr/>
          <p:nvPr/>
        </p:nvSpPr>
        <p:spPr>
          <a:xfrm>
            <a:off x="611280" y="333360"/>
            <a:ext cx="8064000" cy="79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famous places in the London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  <p:timing>
    <p:tnLst>
      <p:par>
        <p:cTn id="378" dur="indefinite" restart="never" nodeType="tmRoot">
          <p:childTnLst>
            <p:seq>
              <p:cTn id="37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4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65" name="CustomShape 2"/>
          <p:cNvSpPr/>
          <p:nvPr/>
        </p:nvSpPr>
        <p:spPr>
          <a:xfrm>
            <a:off x="395280" y="4653000"/>
            <a:ext cx="8424360" cy="172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original Globe Theatre was built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1599 by the playing company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 which Shakespeare belonged.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CustomShape 3"/>
          <p:cNvSpPr/>
          <p:nvPr/>
        </p:nvSpPr>
        <p:spPr>
          <a:xfrm>
            <a:off x="1403280" y="1413000"/>
            <a:ext cx="6048000" cy="107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Globe Theatre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  <p:timing>
    <p:tnLst>
      <p:par>
        <p:cTn id="380" dur="indefinite" restart="never" nodeType="tmRoot">
          <p:childTnLst>
            <p:seq>
              <p:cTn id="381" dur="indefinite" nodeType="mainSeq">
                <p:childTnLst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385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388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6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179280" y="476280"/>
            <a:ext cx="8424360" cy="143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London is situated upon both banks of the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River Thames, it is the largest city in Britain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one of the largest in the world.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2195640" y="2276640"/>
            <a:ext cx="4433400" cy="93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Its population is about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 million people.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  <p:timing>
    <p:tnLst>
      <p:par>
        <p:cTn id="25" dur="indefinite" restart="never" nodeType="tmRoot">
          <p:childTnLst>
            <p:seq>
              <p:cTn id="26" dur="indefinite" nodeType="mainSeq"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8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7100640"/>
          </a:xfrm>
          <a:prstGeom prst="rect">
            <a:avLst/>
          </a:prstGeom>
          <a:ln>
            <a:noFill/>
          </a:ln>
        </p:spPr>
      </p:pic>
      <p:sp>
        <p:nvSpPr>
          <p:cNvPr id="269" name="CustomShape 2"/>
          <p:cNvSpPr/>
          <p:nvPr/>
        </p:nvSpPr>
        <p:spPr>
          <a:xfrm>
            <a:off x="1979640" y="5805360"/>
            <a:ext cx="5589360" cy="73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Trafalgar Square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  <p:timing>
    <p:tnLst>
      <p:par>
        <p:cTn id="390" dur="indefinite" restart="never" nodeType="tmRoot">
          <p:childTnLst>
            <p:seq>
              <p:cTn id="391" dur="indefinite" nodeType="mainSeq">
                <p:childTnLst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6"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400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1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72" name="CustomShape 2"/>
          <p:cNvSpPr/>
          <p:nvPr/>
        </p:nvSpPr>
        <p:spPr>
          <a:xfrm>
            <a:off x="324000" y="476280"/>
            <a:ext cx="8496000" cy="64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Cathedral of Saint Paul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  <p:timing>
    <p:tnLst>
      <p:par>
        <p:cTn id="402" dur="indefinite" restart="never" nodeType="tmRoot">
          <p:childTnLst>
            <p:seq>
              <p:cTn id="403" dur="indefinite" nodeType="mainSeq">
                <p:childTnLst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08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412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4" name="Picture 8" descr=""/>
          <p:cNvPicPr/>
          <p:nvPr/>
        </p:nvPicPr>
        <p:blipFill>
          <a:blip r:embed="rId1"/>
          <a:stretch/>
        </p:blipFill>
        <p:spPr>
          <a:xfrm>
            <a:off x="0" y="0"/>
            <a:ext cx="5241600" cy="6857640"/>
          </a:xfrm>
          <a:prstGeom prst="rect">
            <a:avLst/>
          </a:prstGeom>
          <a:ln>
            <a:noFill/>
          </a:ln>
        </p:spPr>
      </p:pic>
      <p:pic>
        <p:nvPicPr>
          <p:cNvPr id="275" name="Picture 13" descr=""/>
          <p:cNvPicPr/>
          <p:nvPr/>
        </p:nvPicPr>
        <p:blipFill>
          <a:blip r:embed="rId2"/>
          <a:stretch/>
        </p:blipFill>
        <p:spPr>
          <a:xfrm>
            <a:off x="4500720" y="0"/>
            <a:ext cx="4642920" cy="6857640"/>
          </a:xfrm>
          <a:prstGeom prst="rect">
            <a:avLst/>
          </a:prstGeom>
          <a:ln>
            <a:noFill/>
          </a:ln>
        </p:spPr>
      </p:pic>
      <p:sp>
        <p:nvSpPr>
          <p:cNvPr id="276" name="CustomShape 2"/>
          <p:cNvSpPr/>
          <p:nvPr/>
        </p:nvSpPr>
        <p:spPr>
          <a:xfrm>
            <a:off x="1042920" y="5950080"/>
            <a:ext cx="2663640" cy="71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Piccadilly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3"/>
          <p:cNvSpPr/>
          <p:nvPr/>
        </p:nvSpPr>
        <p:spPr>
          <a:xfrm>
            <a:off x="4716360" y="5373720"/>
            <a:ext cx="4176360" cy="122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Statue on border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city of London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  <p:timing>
    <p:tnLst>
      <p:par>
        <p:cTn id="414" dur="indefinite" restart="never" nodeType="tmRoot">
          <p:childTnLst>
            <p:seq>
              <p:cTn id="415" dur="indefinite" nodeType="mainSeq">
                <p:childTnLst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419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422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9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4668480" cy="6857640"/>
          </a:xfrm>
          <a:prstGeom prst="rect">
            <a:avLst/>
          </a:prstGeom>
          <a:ln>
            <a:noFill/>
          </a:ln>
        </p:spPr>
      </p:pic>
      <p:pic>
        <p:nvPicPr>
          <p:cNvPr id="280" name="Picture 7" descr=""/>
          <p:cNvPicPr/>
          <p:nvPr/>
        </p:nvPicPr>
        <p:blipFill>
          <a:blip r:embed="rId2"/>
          <a:stretch/>
        </p:blipFill>
        <p:spPr>
          <a:xfrm>
            <a:off x="4140360" y="0"/>
            <a:ext cx="5003280" cy="6857640"/>
          </a:xfrm>
          <a:prstGeom prst="rect">
            <a:avLst/>
          </a:prstGeom>
          <a:ln>
            <a:noFill/>
          </a:ln>
        </p:spPr>
      </p:pic>
      <p:sp>
        <p:nvSpPr>
          <p:cNvPr id="281" name="CustomShape 2"/>
          <p:cNvSpPr/>
          <p:nvPr/>
        </p:nvSpPr>
        <p:spPr>
          <a:xfrm>
            <a:off x="1332000" y="5734080"/>
            <a:ext cx="6335280" cy="86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Cleopatra's Needle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  <p:timing>
    <p:tnLst>
      <p:par>
        <p:cTn id="424" dur="indefinite" restart="never" nodeType="tmRoot">
          <p:childTnLst>
            <p:seq>
              <p:cTn id="425" dur="indefinite" nodeType="mainSeq">
                <p:childTnLst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429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3" name="Picture 10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84" name="CustomShape 2"/>
          <p:cNvSpPr/>
          <p:nvPr/>
        </p:nvSpPr>
        <p:spPr>
          <a:xfrm>
            <a:off x="971640" y="5805360"/>
            <a:ext cx="7273440" cy="71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Queen Victoria Memorial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  <p:timing>
    <p:tnLst>
      <p:par>
        <p:cTn id="431" dur="indefinite" restart="never" nodeType="tmRoot">
          <p:childTnLst>
            <p:seq>
              <p:cTn id="432" dur="indefinite" nodeType="mainSeq">
                <p:childTnLst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436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6" name="Picture 8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7029000"/>
          </a:xfrm>
          <a:prstGeom prst="rect">
            <a:avLst/>
          </a:prstGeom>
          <a:ln>
            <a:noFill/>
          </a:ln>
        </p:spPr>
      </p:pic>
      <p:sp>
        <p:nvSpPr>
          <p:cNvPr id="287" name="CustomShape 2"/>
          <p:cNvSpPr/>
          <p:nvPr/>
        </p:nvSpPr>
        <p:spPr>
          <a:xfrm>
            <a:off x="826920" y="2708280"/>
            <a:ext cx="7489440" cy="221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otype Corsiva"/>
              </a:rPr>
              <a:t>THE END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CustomShape 3"/>
          <p:cNvSpPr/>
          <p:nvPr/>
        </p:nvSpPr>
        <p:spPr>
          <a:xfrm>
            <a:off x="2664000" y="6480000"/>
            <a:ext cx="6667200" cy="52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 spd="slow">
    <p:fade/>
  </p:transition>
  <p:timing>
    <p:tnLst>
      <p:par>
        <p:cTn id="438" dur="indefinite" restart="never" nodeType="tmRoot">
          <p:childTnLst>
            <p:seq>
              <p:cTn id="439" nodeType="mainSeq">
                <p:childTnLst>
                  <p:par>
                    <p:cTn id="440" fill="freeze">
                      <p:stCondLst>
                        <p:cond delay="indefinite"/>
                      </p:stCondLst>
                      <p:childTnLst>
                        <p:par>
                          <p:cTn id="441" fill="freeze">
                            <p:stCondLst>
                              <p:cond delay="0"/>
                            </p:stCondLst>
                            <p:childTnLst>
                              <p:par>
                                <p:cTn id="44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4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freeze">
                      <p:stCondLst>
                        <p:cond delay="indefinite"/>
                      </p:stCondLst>
                      <p:childTnLst>
                        <p:par>
                          <p:cTn id="446" fill="freeze">
                            <p:stCondLst>
                              <p:cond delay="0"/>
                            </p:stCondLst>
                            <p:childTnLst>
                              <p:par>
                                <p:cTn id="44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9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freeze">
                      <p:stCondLst>
                        <p:cond delay="indefinite"/>
                      </p:stCondLst>
                      <p:childTnLst>
                        <p:par>
                          <p:cTn id="451" fill="freeze">
                            <p:stCondLst>
                              <p:cond delay="0"/>
                            </p:stCondLst>
                            <p:childTnLst>
                              <p:par>
                                <p:cTn id="452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453" dur="3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7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0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 consists of three parts: </a:t>
            </a:r>
            <a:r>
              <a:rPr b="0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0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City of London, the West End </a:t>
            </a:r>
            <a:r>
              <a:rPr b="0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0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the East End.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4" name="Picture 11" descr=""/>
          <p:cNvPicPr/>
          <p:nvPr/>
        </p:nvPicPr>
        <p:blipFill>
          <a:blip r:embed="rId2"/>
          <a:stretch/>
        </p:blipFill>
        <p:spPr>
          <a:xfrm rot="832800">
            <a:off x="244440" y="3263400"/>
            <a:ext cx="2736360" cy="1869840"/>
          </a:xfrm>
          <a:prstGeom prst="rect">
            <a:avLst/>
          </a:prstGeom>
          <a:ln>
            <a:noFill/>
          </a:ln>
        </p:spPr>
      </p:pic>
      <p:pic>
        <p:nvPicPr>
          <p:cNvPr id="175" name="Picture 14" descr=""/>
          <p:cNvPicPr/>
          <p:nvPr/>
        </p:nvPicPr>
        <p:blipFill>
          <a:blip r:embed="rId3"/>
          <a:stretch/>
        </p:blipFill>
        <p:spPr>
          <a:xfrm rot="832800">
            <a:off x="2555640" y="1196640"/>
            <a:ext cx="3671640" cy="2507760"/>
          </a:xfrm>
          <a:prstGeom prst="rect">
            <a:avLst/>
          </a:prstGeom>
          <a:ln w="9360">
            <a:noFill/>
          </a:ln>
        </p:spPr>
      </p:pic>
      <p:pic>
        <p:nvPicPr>
          <p:cNvPr id="176" name="Picture 15" descr=""/>
          <p:cNvPicPr/>
          <p:nvPr/>
        </p:nvPicPr>
        <p:blipFill>
          <a:blip r:embed="rId4"/>
          <a:stretch/>
        </p:blipFill>
        <p:spPr>
          <a:xfrm rot="832800">
            <a:off x="6346800" y="3341520"/>
            <a:ext cx="2771280" cy="1891800"/>
          </a:xfrm>
          <a:prstGeom prst="rect">
            <a:avLst/>
          </a:prstGeom>
          <a:ln w="9360">
            <a:noFill/>
          </a:ln>
        </p:spPr>
      </p:pic>
    </p:spTree>
  </p:cSld>
  <p:transition spd="slow">
    <p:fade/>
  </p:transition>
  <p:timing>
    <p:tnLst>
      <p:par>
        <p:cTn id="37" dur="indefinite" restart="never" nodeType="tmRoot">
          <p:childTnLst>
            <p:seq>
              <p:cTn id="38" dur="indefinite" nodeType="mainSeq"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3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47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53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58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63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8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79" name="CustomShape 2"/>
          <p:cNvSpPr/>
          <p:nvPr/>
        </p:nvSpPr>
        <p:spPr>
          <a:xfrm>
            <a:off x="1116000" y="836640"/>
            <a:ext cx="6768720" cy="169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West End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395280" y="3429000"/>
            <a:ext cx="842436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best places of the West End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  <p:timing>
    <p:tnLst>
      <p:par>
        <p:cTn id="64" dur="indefinite" restart="never" nodeType="tmRoot">
          <p:childTnLst>
            <p:seq>
              <p:cTn id="65" dur="indefinite" nodeType="mainSeq">
                <p:childTnLst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0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5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79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82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2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  <p:timing>
    <p:tnLst>
      <p:par>
        <p:cTn id="84" dur="indefinite" restart="never" nodeType="tmRoot">
          <p:childTnLst>
            <p:seq>
              <p:cTn id="8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14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184" name="Picture 10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9080"/>
          </a:xfrm>
          <a:prstGeom prst="rect">
            <a:avLst/>
          </a:prstGeom>
          <a:ln>
            <a:noFill/>
          </a:ln>
        </p:spPr>
      </p:pic>
      <p:sp>
        <p:nvSpPr>
          <p:cNvPr id="18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755640" y="5373720"/>
            <a:ext cx="7935480" cy="109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Buckingham Palace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  <p:timing>
    <p:tnLst>
      <p:par>
        <p:cTn id="86" dur="indefinite" restart="never" nodeType="tmRoot">
          <p:childTnLst>
            <p:seq>
              <p:cTn id="87" dur="indefinite" nodeType="mainSeq">
                <p:childTnLst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101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path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1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8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9" name="Picture 7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918120"/>
          </a:xfrm>
          <a:prstGeom prst="rect">
            <a:avLst/>
          </a:prstGeom>
          <a:ln>
            <a:noFill/>
          </a:ln>
        </p:spPr>
      </p:pic>
      <p:sp>
        <p:nvSpPr>
          <p:cNvPr id="190" name="CustomShape 2"/>
          <p:cNvSpPr/>
          <p:nvPr/>
        </p:nvSpPr>
        <p:spPr>
          <a:xfrm>
            <a:off x="1692360" y="5877000"/>
            <a:ext cx="5765400" cy="73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Kensington Gardens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  <p:timing>
    <p:tnLst>
      <p:par>
        <p:cTn id="106" dur="indefinite" restart="never" nodeType="tmRoot">
          <p:childTnLst>
            <p:seq>
              <p:cTn id="107" dur="indefinite" nodeType="mainSeq">
                <p:childTnLst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12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path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2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9080"/>
          </a:xfrm>
          <a:prstGeom prst="rect">
            <a:avLst/>
          </a:prstGeom>
          <a:ln>
            <a:noFill/>
          </a:ln>
        </p:spPr>
      </p:pic>
      <p:pic>
        <p:nvPicPr>
          <p:cNvPr id="193" name="Picture 7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94" name="CustomShape 2"/>
          <p:cNvSpPr/>
          <p:nvPr/>
        </p:nvSpPr>
        <p:spPr>
          <a:xfrm>
            <a:off x="1835280" y="5516640"/>
            <a:ext cx="5446440" cy="88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St.James's Park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  <p:timing>
    <p:tnLst>
      <p:par>
        <p:cTn id="126" dur="indefinite" restart="never" nodeType="tmRoot">
          <p:childTnLst>
            <p:seq>
              <p:cTn id="127" dur="indefinite" nodeType="mainSeq">
                <p:childTnLst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2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141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path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</TotalTime>
  <Application>LibreOffice/5.2.1.2$Windows_x86 LibreOffice_project/31dd62db80d4e60af04904455ec9c9219178d620</Application>
  <Words>586</Words>
  <Paragraphs>89</Paragraphs>
  <Company>ch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2007-10-13T10:09:28Z</dcterms:created>
  <dc:creator>Елена</dc:creator>
  <dc:description/>
  <dc:language>ru-RU</dc:language>
  <cp:lastModifiedBy/>
  <dcterms:modified xsi:type="dcterms:W3CDTF">2018-02-07T10:29:49Z</dcterms:modified>
  <cp:revision>23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ch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XTAG2">
    <vt:lpwstr>000800b827000000000001023620</vt:lpwstr>
  </property>
  <property fmtid="{D5CDD505-2E9C-101B-9397-08002B2CF9AE}" pid="9" name="Notes">
    <vt:i4>0</vt:i4>
  </property>
  <property fmtid="{D5CDD505-2E9C-101B-9397-08002B2CF9AE}" pid="10" name="PresentationFormat">
    <vt:lpwstr>On-screen Show (4:3)</vt:lpwstr>
  </property>
  <property fmtid="{D5CDD505-2E9C-101B-9397-08002B2CF9AE}" pid="11" name="ScaleCrop">
    <vt:bool>0</vt:bool>
  </property>
  <property fmtid="{D5CDD505-2E9C-101B-9397-08002B2CF9AE}" pid="12" name="ShareDoc">
    <vt:bool>0</vt:bool>
  </property>
  <property fmtid="{D5CDD505-2E9C-101B-9397-08002B2CF9AE}" pid="13" name="Slides">
    <vt:i4>35</vt:i4>
  </property>
</Properties>
</file>