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6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6600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AA540-FF09-4C4B-9F83-82B230D73C54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D774A-9116-473B-878F-CF4598852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774A-9116-473B-878F-CF459885270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774A-9116-473B-878F-CF459885270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774A-9116-473B-878F-CF459885270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774A-9116-473B-878F-CF459885270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воспоминаний очевидцев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774A-9116-473B-878F-CF459885270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Знаменитый  снимок доктора Роберта Кеннет Уилсона, сделанный в 1934г.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774A-9116-473B-878F-CF459885270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774A-9116-473B-878F-CF459885270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774A-9116-473B-878F-CF459885270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774A-9116-473B-878F-CF459885270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774A-9116-473B-878F-CF459885270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774A-9116-473B-878F-CF459885270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6A4-896A-4CA4-867C-552029F679A6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DC99-A78A-49F7-938A-9A0EC0ED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6A4-896A-4CA4-867C-552029F679A6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DC99-A78A-49F7-938A-9A0EC0ED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6A4-896A-4CA4-867C-552029F679A6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DC99-A78A-49F7-938A-9A0EC0ED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6A4-896A-4CA4-867C-552029F679A6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DC99-A78A-49F7-938A-9A0EC0ED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6A4-896A-4CA4-867C-552029F679A6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DC99-A78A-49F7-938A-9A0EC0ED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6A4-896A-4CA4-867C-552029F679A6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DC99-A78A-49F7-938A-9A0EC0ED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6A4-896A-4CA4-867C-552029F679A6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DC99-A78A-49F7-938A-9A0EC0ED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6A4-896A-4CA4-867C-552029F679A6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DC99-A78A-49F7-938A-9A0EC0ED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6A4-896A-4CA4-867C-552029F679A6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DC99-A78A-49F7-938A-9A0EC0ED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6A4-896A-4CA4-867C-552029F679A6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DC99-A78A-49F7-938A-9A0EC0ED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6A4-896A-4CA4-867C-552029F679A6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DC99-A78A-49F7-938A-9A0EC0ED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F6A4-896A-4CA4-867C-552029F679A6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ADC99-A78A-49F7-938A-9A0EC0ED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och_Ness_low_over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5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Филиал муниципального бюджетного образовательного  учреждения «Пожарская средняя общеобразовательная школа»  Яновская основная общеобразовательная школа.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736"/>
            <a:ext cx="9144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секция «Английский язык»</a:t>
            </a:r>
          </a:p>
          <a:p>
            <a:pPr algn="ctr"/>
            <a:endParaRPr lang="ru-RU" sz="3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Исследовательский проект на тему :</a:t>
            </a:r>
          </a:p>
          <a:p>
            <a:pPr algn="ctr"/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"</a:t>
            </a:r>
            <a:r>
              <a:rPr lang="ru-RU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Лохнесское</a:t>
            </a: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чудовище: гипотезы и факты"</a:t>
            </a:r>
          </a:p>
          <a:p>
            <a:pPr algn="ctr"/>
            <a:endParaRPr lang="ru" b="1" dirty="0">
              <a:solidFill>
                <a:srgbClr val="3333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4429132"/>
            <a:ext cx="6215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выполнил:   обучающийся  6  класса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Плеханов Егор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  Плеханова Галина Александровна 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английского языка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6286520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Сергач, 2017г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Шаг в науку Егор Плеханов\vlcsnap-2017-03-23-21h01m29s1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642918"/>
            <a:ext cx="3284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Семейство уток</a:t>
            </a:r>
            <a:endParaRPr lang="ru-RU" sz="28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G:\Шаг в науку Егор Плеханов\vlcsnap-2017-03-23-21h05m29s1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0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Мармадьюк</a:t>
            </a:r>
            <a:r>
              <a:rPr lang="ru-RU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Ветерелло-охотник</a:t>
            </a:r>
            <a:r>
              <a:rPr lang="ru-RU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крупную дичь</a:t>
            </a:r>
            <a:endParaRPr lang="ru-RU" sz="2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Шаг в науку Егор Плеханов\vlcsnap-2017-03-23-21h04m15s1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3571900"/>
          </a:xfrm>
          <a:prstGeom prst="rect">
            <a:avLst/>
          </a:prstGeom>
          <a:noFill/>
        </p:spPr>
      </p:pic>
      <p:pic>
        <p:nvPicPr>
          <p:cNvPr id="5123" name="Picture 3" descr="G:\Шаг в науку Егор Плеханов\vlcsnap-2017-03-23-21h06m07s9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3571876"/>
          </a:xfrm>
          <a:prstGeom prst="rect">
            <a:avLst/>
          </a:prstGeom>
          <a:noFill/>
        </p:spPr>
      </p:pic>
      <p:pic>
        <p:nvPicPr>
          <p:cNvPr id="5124" name="Picture 4" descr="G:\Шаг в науку Егор Плеханов\vlcsnap-2017-03-23-21h06m24s8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Шаг в науку Егор Плеханов\vlcsnap-2017-03-23-21h08m34s3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57786" y="285728"/>
            <a:ext cx="3786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sz="2800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Лженесси</a:t>
            </a:r>
            <a:r>
              <a:rPr lang="ru-RU" sz="2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», изготовленная </a:t>
            </a:r>
            <a:r>
              <a:rPr lang="ru-RU" sz="2800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Мармадьюком</a:t>
            </a:r>
            <a:endParaRPr lang="ru-RU" sz="28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Шаг в науку Егор Плеханов\vlcsnap-2017-03-23-21h09m37s6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90674"/>
            <a:ext cx="9144000" cy="52673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71480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66"/>
                </a:solidFill>
                <a:latin typeface="Arial Black" pitchFamily="34" charset="0"/>
              </a:rPr>
              <a:t>ЯВЛЕНИЕ «СЕЙШ»</a:t>
            </a:r>
            <a:endParaRPr lang="ru-RU" sz="4000" b="1" i="1" dirty="0">
              <a:solidFill>
                <a:srgbClr val="00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Шаг в науку Егор Плеханов\lohnesskoe-chudovishhe-vyzhivshij-pleziozavr-ili-mistifikacija-animal-reader.ru-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4796" y="214290"/>
            <a:ext cx="8584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Лохнесское</a:t>
            </a:r>
            <a:r>
              <a:rPr lang="ru-RU" sz="28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чудовище-вымысел человека</a:t>
            </a:r>
            <a:endParaRPr lang="ru-RU" sz="28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Шаг в науку Егор Плеханов\lohnesskoe-chudovishhe-vyzhivshij-pleziozavr-ili-mistifikacija-animal-reader.ru-006-768x5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357166"/>
            <a:ext cx="5442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е!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https://www.eco-mir.org/sites/default/files/%D0%9C%D0%BE%D0%B8%20%D1%84%D0%BE%D1%82%D0%BE%20-%201568/%D0%A4%D0%BE%D1%82%D0%BE%20%D0%B2%20%D0%BD%D0%BE%D0%B2%D0%BE%D1%81%D1%82%D1%8F%D1%85/10366-212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428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285728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Озеро Лох-Несс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14290"/>
            <a:ext cx="352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00"/>
                </a:solidFill>
              </a:rPr>
              <a:t>Содержание</a:t>
            </a:r>
            <a:r>
              <a:rPr lang="ru-RU" sz="2800" b="1" baseline="0" dirty="0" smtClean="0">
                <a:solidFill>
                  <a:srgbClr val="333300"/>
                </a:solidFill>
              </a:rPr>
              <a:t> работы</a:t>
            </a:r>
            <a:endParaRPr lang="ru-RU" sz="2800" b="1" dirty="0">
              <a:solidFill>
                <a:srgbClr val="333300"/>
              </a:solidFill>
            </a:endParaRPr>
          </a:p>
        </p:txBody>
      </p:sp>
      <p:sp>
        <p:nvSpPr>
          <p:cNvPr id="1638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2714620"/>
            <a:ext cx="871540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Users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889844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собственное исследование, которое доказывает 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несуществовании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чудовища  в озере Лох-Несс.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Шотландия. Озеро Лох-Несс.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Лох-Несское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чудовище.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-знакомство с историческими фактами и свидетельствами очевидцев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-изучение результатов научных исследований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исследования: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-сбор информации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-анализ исторических фактов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-сравнение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-описание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-выводы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285728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32" y="3571876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мы видели живое существо». </a:t>
            </a:r>
            <a:endParaRPr lang="ru-RU" sz="2000" b="1" dirty="0" smtClean="0">
              <a:cs typeface="Arial" pitchFamily="34" charset="0"/>
            </a:endParaRPr>
          </a:p>
        </p:txBody>
      </p:sp>
      <p:pic>
        <p:nvPicPr>
          <p:cNvPr id="10" name="Picture 2" descr="D:\Users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71670" y="4000504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Уайл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Мовет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– местная жительница:  «Оно было метров 10 длиной, очень тёмного цвета». </a:t>
            </a:r>
            <a:endParaRPr lang="ru-RU" sz="2400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Дэвид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Мэнроу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– владелец гостиницы:  «Я уверен, что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50017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Роберт  </a:t>
            </a:r>
            <a:r>
              <a:rPr lang="ru-RU" sz="2400" b="1" dirty="0" err="1" smtClean="0"/>
              <a:t>Бэджер</a:t>
            </a:r>
            <a:r>
              <a:rPr lang="ru-RU" sz="2400" b="1" dirty="0" smtClean="0"/>
              <a:t> – аквалангист : «Оно было метра 2 длиной, цилиндрической формы.</a:t>
            </a:r>
          </a:p>
          <a:p>
            <a:r>
              <a:rPr lang="ru-RU" sz="2400" b="1" dirty="0" smtClean="0"/>
              <a:t> Я  только взглянул на него, а как понял что это, тут же всплыл».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357166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воспоминаний очевидцев</a:t>
            </a:r>
            <a:endParaRPr lang="ru-RU" sz="36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s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G:\Шаг в науку Егор Плеханов\lohnesskoe-chudovishhe-vyzhivshij-pleziozavr-ili-mistifikacija-animal-reader.ru-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571611"/>
            <a:ext cx="5500726" cy="41255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Знаменитый  снимок доктора Роберта Кеннет Уилсона, сделанный в 1934г.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аг в науку Егор Плеханов\pleziozavr-e1401886366361-1024x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6962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«</a:t>
            </a:r>
            <a:r>
              <a:rPr lang="ru-RU" sz="2800" b="1" dirty="0" err="1" smtClean="0">
                <a:latin typeface="Arial Black" pitchFamily="34" charset="0"/>
              </a:rPr>
              <a:t>Несси</a:t>
            </a:r>
            <a:r>
              <a:rPr lang="ru-RU" sz="2800" b="1" dirty="0" smtClean="0">
                <a:latin typeface="Arial Black" pitchFamily="34" charset="0"/>
              </a:rPr>
              <a:t>» возможно вымерший плезиозавр.</a:t>
            </a:r>
            <a:endParaRPr lang="ru-RU" sz="28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to-world-travel.ru/img/2015/042607/35328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14290"/>
            <a:ext cx="67129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  естественной истории в Лондоне.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Балтийский осётр. 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г в науку Егор Плеханов\vlcsnap-2017-03-23-19h12m24s5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G:\Шаг в науку Егор Плеханов\vlcsnap-2017-03-23-20h59m44s28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5472892" cy="3500462"/>
          </a:xfrm>
          <a:prstGeom prst="rect">
            <a:avLst/>
          </a:prstGeom>
          <a:noFill/>
        </p:spPr>
      </p:pic>
      <p:pic>
        <p:nvPicPr>
          <p:cNvPr id="2051" name="Picture 3" descr="G:\Шаг в науку Егор Плеханов\vlcsnap-2017-03-23-21h02m03s6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-214338"/>
            <a:ext cx="6096000" cy="38909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000108"/>
            <a:ext cx="3071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Стив </a:t>
            </a:r>
            <a:r>
              <a:rPr lang="ru-RU" sz="24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Фелтон</a:t>
            </a:r>
            <a:r>
              <a:rPr lang="ru-RU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«Это нечто пошло против течения, прорезая волны как торпеда» </a:t>
            </a:r>
            <a:endParaRPr lang="ru-RU" sz="2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279</Words>
  <Application>Microsoft Office PowerPoint</Application>
  <PresentationFormat>Экран (4:3)</PresentationFormat>
  <Paragraphs>62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38</cp:revision>
  <dcterms:created xsi:type="dcterms:W3CDTF">2017-03-10T18:42:05Z</dcterms:created>
  <dcterms:modified xsi:type="dcterms:W3CDTF">2017-03-25T10:10:56Z</dcterms:modified>
</cp:coreProperties>
</file>