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Cassie is not a monster!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/>
          <a:lstStyle/>
          <a:p>
            <a:pPr algn="r"/>
            <a:r>
              <a:rPr lang="en-US" dirty="0" smtClean="0"/>
              <a:t>Lesson </a:t>
            </a:r>
            <a:r>
              <a:rPr lang="en-US" dirty="0" smtClean="0"/>
              <a:t>11 (</a:t>
            </a:r>
            <a:r>
              <a:rPr lang="ru-RU" dirty="0" smtClean="0"/>
              <a:t>по </a:t>
            </a:r>
            <a:r>
              <a:rPr lang="ru-RU" dirty="0" err="1" smtClean="0"/>
              <a:t>Кузовлеву</a:t>
            </a:r>
            <a:r>
              <a:rPr lang="ru-RU" smtClean="0"/>
              <a:t>)</a:t>
            </a:r>
            <a:endParaRPr lang="en-US" dirty="0" smtClean="0"/>
          </a:p>
          <a:p>
            <a:pPr algn="r"/>
            <a:r>
              <a:rPr lang="en-US" dirty="0" smtClean="0"/>
              <a:t>Class 2</a:t>
            </a:r>
            <a:endParaRPr lang="ru-RU" dirty="0"/>
          </a:p>
        </p:txBody>
      </p:sp>
      <p:pic>
        <p:nvPicPr>
          <p:cNvPr id="9218" name="Picture 2" descr="http://i01.i.aliimg.com/wsphoto/v0/1859310267_3/Free-Shipping-40cm-16-high-quality-Sesame-street-toys-ELMO-COOKIE-MONSTER-GROVER-GRNIE-doll-plu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8680"/>
            <a:ext cx="1686000" cy="1686000"/>
          </a:xfrm>
          <a:prstGeom prst="rect">
            <a:avLst/>
          </a:prstGeom>
          <a:noFill/>
        </p:spPr>
      </p:pic>
      <p:pic>
        <p:nvPicPr>
          <p:cNvPr id="9220" name="Picture 4" descr="http://img.wallpaperfolder.com/f/617261C4E42D/dragon-tales-cartoon-fr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3718085" cy="2762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US" dirty="0" smtClean="0"/>
              <a:t>Cookie is not yellow.</a:t>
            </a:r>
            <a:br>
              <a:rPr lang="en-US" dirty="0" smtClean="0"/>
            </a:br>
            <a:r>
              <a:rPr lang="en-US" b="1" dirty="0" smtClean="0"/>
              <a:t>He</a:t>
            </a:r>
            <a:r>
              <a:rPr lang="en-US" dirty="0" smtClean="0"/>
              <a:t> is blue.</a:t>
            </a:r>
            <a:endParaRPr lang="ru-RU" dirty="0"/>
          </a:p>
        </p:txBody>
      </p:sp>
      <p:pic>
        <p:nvPicPr>
          <p:cNvPr id="1026" name="Picture 2" descr="http://www.vehrcommunications.com/wp-content/uploads/2011/03/cookiemonster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132856"/>
            <a:ext cx="2857500" cy="4191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208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4040188" cy="1245815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He is a monster.</a:t>
            </a:r>
            <a:endParaRPr lang="ru-RU" sz="36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1"/>
            <a:ext cx="4041775" cy="1266154"/>
          </a:xfrm>
        </p:spPr>
        <p:txBody>
          <a:bodyPr>
            <a:normAutofit/>
          </a:bodyPr>
          <a:lstStyle/>
          <a:p>
            <a:r>
              <a:rPr lang="en-US" sz="3600" b="0" dirty="0" smtClean="0"/>
              <a:t>He is </a:t>
            </a:r>
            <a:r>
              <a:rPr lang="en-US" sz="3600" dirty="0" smtClean="0"/>
              <a:t>not</a:t>
            </a:r>
            <a:r>
              <a:rPr lang="en-US" sz="3600" b="0" dirty="0" smtClean="0"/>
              <a:t> a monster.</a:t>
            </a:r>
            <a:endParaRPr lang="ru-RU" sz="3600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Picture 2" descr="http://i56.tinypic.com/2quqh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530" y="2348880"/>
            <a:ext cx="4230470" cy="3384376"/>
          </a:xfrm>
          <a:prstGeom prst="rect">
            <a:avLst/>
          </a:prstGeom>
          <a:noFill/>
        </p:spPr>
      </p:pic>
      <p:pic>
        <p:nvPicPr>
          <p:cNvPr id="16386" name="Picture 2" descr="http://img1.liveinternet.ru/images/attach/c/2/68/796/68796019_1294230380_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276872"/>
            <a:ext cx="1800200" cy="389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en-US" dirty="0" smtClean="0"/>
              <a:t>He </a:t>
            </a:r>
            <a:r>
              <a:rPr lang="en-US" u="sng" dirty="0" smtClean="0"/>
              <a:t>is a not </a:t>
            </a:r>
            <a:r>
              <a:rPr lang="en-US" b="1" u="sng" dirty="0" smtClean="0"/>
              <a:t>small</a:t>
            </a:r>
            <a:r>
              <a:rPr lang="en-US" u="sng" dirty="0" smtClean="0"/>
              <a:t> </a:t>
            </a:r>
            <a:r>
              <a:rPr lang="en-US" dirty="0" smtClean="0"/>
              <a:t>monster.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15362" name="Picture 2" descr="http://i56.tinypic.com/2quqh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5212550" cy="4170040"/>
          </a:xfrm>
          <a:prstGeom prst="rect">
            <a:avLst/>
          </a:prstGeom>
          <a:noFill/>
        </p:spPr>
      </p:pic>
      <p:pic>
        <p:nvPicPr>
          <p:cNvPr id="4" name="Picture 2" descr="http://i56.tinypic.com/2quqhj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112" y="2141240"/>
            <a:ext cx="5212550" cy="417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Cassie is pink.</a:t>
            </a:r>
            <a:br>
              <a:rPr lang="en-US" dirty="0" smtClean="0"/>
            </a:br>
            <a:r>
              <a:rPr lang="en-US" b="1" dirty="0" smtClean="0"/>
              <a:t>She </a:t>
            </a:r>
            <a:r>
              <a:rPr lang="en-US" u="sng" dirty="0" smtClean="0"/>
              <a:t>is not red </a:t>
            </a:r>
            <a:r>
              <a:rPr lang="en-US" dirty="0" smtClean="0"/>
              <a:t>dragon.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17410" name="Picture 2" descr="http://agnesvanzanten.be/fr/10/dragon-tales-cassie-crying-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1472"/>
            <a:ext cx="2729880" cy="3808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en-US" dirty="0" smtClean="0"/>
              <a:t>And she is not a </a:t>
            </a:r>
            <a:r>
              <a:rPr lang="en-US" b="1" dirty="0" smtClean="0"/>
              <a:t>big</a:t>
            </a:r>
            <a:r>
              <a:rPr lang="en-US" dirty="0" smtClean="0"/>
              <a:t> dragon.</a:t>
            </a:r>
            <a:endParaRPr lang="ru-RU" dirty="0"/>
          </a:p>
        </p:txBody>
      </p:sp>
      <p:pic>
        <p:nvPicPr>
          <p:cNvPr id="18434" name="Picture 2" descr="http://agnesvanzanten.be/fr/10/dragon-tales-cassie-song-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780928"/>
            <a:ext cx="3410744" cy="3524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n-US" dirty="0" err="1" smtClean="0"/>
              <a:t>Ord</a:t>
            </a:r>
            <a:r>
              <a:rPr lang="en-US" dirty="0" smtClean="0"/>
              <a:t> is big blue dragon.</a:t>
            </a:r>
            <a:br>
              <a:rPr lang="en-US" dirty="0" smtClean="0"/>
            </a:br>
            <a:r>
              <a:rPr lang="en-US" dirty="0" smtClean="0"/>
              <a:t>He is </a:t>
            </a:r>
            <a:r>
              <a:rPr lang="en-US" b="1" dirty="0" smtClean="0"/>
              <a:t>kind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9458" name="Picture 2" descr="http://peterandsharda.com/wp-includes/Text/dragon-tales-ord-hugs-i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45093"/>
            <a:ext cx="3055268" cy="3870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US" dirty="0" smtClean="0"/>
              <a:t>Dragon is big and green.</a:t>
            </a:r>
            <a:br>
              <a:rPr lang="en-US" dirty="0" smtClean="0"/>
            </a:br>
            <a:r>
              <a:rPr lang="en-US" dirty="0" smtClean="0"/>
              <a:t>He is </a:t>
            </a:r>
            <a:r>
              <a:rPr lang="en-US" b="1" dirty="0" smtClean="0"/>
              <a:t>evil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20482" name="Picture 2" descr="http://school.xvatit.com/images/a/a3/9.04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36912"/>
            <a:ext cx="6582683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8884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</a:t>
            </a:r>
            <a:r>
              <a:rPr lang="en-US" b="1" dirty="0" smtClean="0"/>
              <a:t>is </a:t>
            </a:r>
            <a:r>
              <a:rPr lang="en-US" dirty="0" smtClean="0"/>
              <a:t>        big\ small.</a:t>
            </a:r>
            <a:br>
              <a:rPr lang="en-US" dirty="0" smtClean="0"/>
            </a:br>
            <a:r>
              <a:rPr lang="en-US" dirty="0" smtClean="0"/>
              <a:t>He          </a:t>
            </a:r>
            <a:r>
              <a:rPr lang="en-US" b="1" dirty="0" smtClean="0"/>
              <a:t>isn’t</a:t>
            </a:r>
            <a:r>
              <a:rPr lang="en-US" dirty="0" smtClean="0"/>
              <a:t>     blue\ green.</a:t>
            </a:r>
            <a:br>
              <a:rPr lang="en-US" dirty="0" smtClean="0"/>
            </a:br>
            <a:r>
              <a:rPr lang="en-US" dirty="0" smtClean="0"/>
              <a:t>                            kind\ evil.</a:t>
            </a:r>
            <a:br>
              <a:rPr lang="en-US" dirty="0" smtClean="0"/>
            </a:br>
            <a:r>
              <a:rPr lang="en-US" dirty="0" smtClean="0"/>
              <a:t>                            a dragon\ a monster.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</a:t>
            </a:r>
            <a:endParaRPr lang="ru-RU" dirty="0"/>
          </a:p>
        </p:txBody>
      </p:sp>
      <p:pic>
        <p:nvPicPr>
          <p:cNvPr id="3" name="Picture 2" descr="http://school.xvatit.com/images/a/a3/9.04-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149080"/>
            <a:ext cx="4439484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63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Cassie is not a monster!</vt:lpstr>
      <vt:lpstr>Cookie is not yellow. He is blue.</vt:lpstr>
      <vt:lpstr>Слайд 3</vt:lpstr>
      <vt:lpstr>He is a not small monster. </vt:lpstr>
      <vt:lpstr> Cassie is pink. She is not red dragon. </vt:lpstr>
      <vt:lpstr>And she is not a big dragon.</vt:lpstr>
      <vt:lpstr>Ord is big blue dragon. He is kind.</vt:lpstr>
      <vt:lpstr>Dragon is big and green. He is evil.</vt:lpstr>
      <vt:lpstr>               is         big\ small. He          isn’t     blue\ green.                             kind\ evil.                             a dragon\ a monster.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Cassie is not a monster!</dc:title>
  <dc:creator>Лариса</dc:creator>
  <cp:lastModifiedBy>Лариса</cp:lastModifiedBy>
  <cp:revision>9</cp:revision>
  <dcterms:created xsi:type="dcterms:W3CDTF">2016-10-21T14:59:43Z</dcterms:created>
  <dcterms:modified xsi:type="dcterms:W3CDTF">2016-10-24T19:19:32Z</dcterms:modified>
</cp:coreProperties>
</file>