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58" r:id="rId4"/>
    <p:sldId id="259" r:id="rId5"/>
    <p:sldId id="260" r:id="rId6"/>
    <p:sldId id="257" r:id="rId7"/>
    <p:sldId id="265" r:id="rId8"/>
    <p:sldId id="262" r:id="rId9"/>
    <p:sldId id="261" r:id="rId10"/>
    <p:sldId id="263" r:id="rId11"/>
    <p:sldId id="264" r:id="rId12"/>
    <p:sldId id="268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85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95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17082-9618-4230-AFB5-562EFEAF8002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F67C-68E0-493E-BEBC-2A9271BD10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17082-9618-4230-AFB5-562EFEAF8002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F67C-68E0-493E-BEBC-2A9271BD10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17082-9618-4230-AFB5-562EFEAF8002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F67C-68E0-493E-BEBC-2A9271BD10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17082-9618-4230-AFB5-562EFEAF8002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F67C-68E0-493E-BEBC-2A9271BD10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17082-9618-4230-AFB5-562EFEAF8002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F67C-68E0-493E-BEBC-2A9271BD10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17082-9618-4230-AFB5-562EFEAF8002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F67C-68E0-493E-BEBC-2A9271BD10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17082-9618-4230-AFB5-562EFEAF8002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F67C-68E0-493E-BEBC-2A9271BD10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17082-9618-4230-AFB5-562EFEAF8002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F67C-68E0-493E-BEBC-2A9271BD10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17082-9618-4230-AFB5-562EFEAF8002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F67C-68E0-493E-BEBC-2A9271BD10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17082-9618-4230-AFB5-562EFEAF8002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F67C-68E0-493E-BEBC-2A9271BD10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17082-9618-4230-AFB5-562EFEAF8002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F67C-68E0-493E-BEBC-2A9271BD10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617082-9618-4230-AFB5-562EFEAF8002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B5F67C-68E0-493E-BEBC-2A9271BD108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3;&#1072;&#1090;&#1072;&#1083;&#1100;&#1103;\Desktop\&#1086;&#1090;&#1082;&#1088;&#1099;&#1090;&#1099;&#1081;%20&#1091;&#1088;&#1086;&#1082;\Pesenka_Alfavita_-_ABC_SONG%20(mp3cut.ru).mp3" TargetMode="Externa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3;&#1072;&#1090;&#1072;&#1083;&#1100;&#1103;\Desktop\&#1086;&#1090;&#1082;&#1088;&#1099;&#1090;&#1099;&#1081;%20&#1091;&#1088;&#1086;&#1082;\23_-_Urok_21_-_Uchebnik,_upr._2.1),_s._73%20(mp3cut.ru).mp3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esenka_Alfavita_-_ABC_SONG (mp3cut.ru)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487544" y="620688"/>
            <a:ext cx="656456" cy="656456"/>
          </a:xfrm>
          <a:prstGeom prst="rect">
            <a:avLst/>
          </a:prstGeom>
        </p:spPr>
      </p:pic>
      <p:pic>
        <p:nvPicPr>
          <p:cNvPr id="3" name="Picture 2" descr="C:\Users\Наталья\Desktop\41974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0"/>
            <a:ext cx="734481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69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Winter mascot (America)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042792" cy="4525963"/>
          </a:xfrm>
        </p:spPr>
        <p:txBody>
          <a:bodyPr/>
          <a:lstStyle/>
          <a:p>
            <a:pPr>
              <a:buNone/>
            </a:pP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Rony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is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raccoon.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roni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iz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ə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rəˈkuːn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]</a:t>
            </a:r>
          </a:p>
          <a:p>
            <a:pPr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He is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from America.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[hi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iz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frɒm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əˈmerɪkə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]</a:t>
            </a:r>
          </a:p>
          <a:p>
            <a:pPr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He is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good at winter 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sports.</a:t>
            </a:r>
          </a:p>
          <a:p>
            <a:pPr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He is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winter mascot.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Наталья\Desktop\OLYMPIC-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340768"/>
            <a:ext cx="4176464" cy="516446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308304" y="1628800"/>
            <a:ext cx="14702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Rony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Summer mascots (Australia)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4525963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They</a:t>
            </a:r>
            <a:r>
              <a:rPr lang="en-US" dirty="0" smtClean="0"/>
              <a:t> </a:t>
            </a:r>
            <a:r>
              <a:rPr lang="en-US" b="1" u="sng" dirty="0" smtClean="0"/>
              <a:t>are</a:t>
            </a:r>
            <a:r>
              <a:rPr lang="en-US" dirty="0" smtClean="0"/>
              <a:t> from Australia.</a:t>
            </a:r>
          </a:p>
          <a:p>
            <a:pPr>
              <a:buNone/>
            </a:pPr>
            <a:r>
              <a:rPr lang="en-US" dirty="0" smtClean="0"/>
              <a:t>[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ðeɪ</a:t>
            </a:r>
            <a:r>
              <a:rPr lang="en-US" dirty="0" smtClean="0"/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ɑː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frɒm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ɒsˈtreɪlɪə</a:t>
            </a:r>
            <a:r>
              <a:rPr lang="en-US" dirty="0" smtClean="0"/>
              <a:t>]</a:t>
            </a:r>
          </a:p>
          <a:p>
            <a:pPr>
              <a:buNone/>
            </a:pPr>
            <a:r>
              <a:rPr lang="en-US" b="1" dirty="0" smtClean="0"/>
              <a:t>They</a:t>
            </a:r>
            <a:r>
              <a:rPr lang="en-US" dirty="0" smtClean="0"/>
              <a:t> </a:t>
            </a:r>
            <a:r>
              <a:rPr lang="en-US" b="1" u="sng" dirty="0" smtClean="0"/>
              <a:t>are</a:t>
            </a:r>
            <a:r>
              <a:rPr lang="en-US" dirty="0" smtClean="0"/>
              <a:t> good at </a:t>
            </a:r>
          </a:p>
          <a:p>
            <a:pPr>
              <a:buNone/>
            </a:pPr>
            <a:r>
              <a:rPr lang="en-US" dirty="0" smtClean="0"/>
              <a:t>summer sports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b="1" dirty="0" smtClean="0"/>
              <a:t>The</a:t>
            </a:r>
            <a:r>
              <a:rPr lang="en-US" dirty="0" smtClean="0"/>
              <a:t>y </a:t>
            </a:r>
            <a:r>
              <a:rPr lang="en-US" b="1" u="sng" dirty="0" smtClean="0"/>
              <a:t>are</a:t>
            </a:r>
            <a:r>
              <a:rPr lang="en-US" dirty="0" smtClean="0"/>
              <a:t> summer </a:t>
            </a:r>
          </a:p>
          <a:p>
            <a:pPr>
              <a:buNone/>
            </a:pPr>
            <a:r>
              <a:rPr lang="en-US" dirty="0" smtClean="0"/>
              <a:t>mascots.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7170" name="Picture 2" descr="C:\Users\Наталья\Desktop\Mascot-2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1524000"/>
            <a:ext cx="5076056" cy="533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Are you good at football?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[ɑː   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ju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ː     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gʊd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æt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    ˈ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futbɔːl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]</a:t>
            </a:r>
            <a:endParaRPr lang="ru-RU" dirty="0"/>
          </a:p>
        </p:txBody>
      </p:sp>
      <p:pic>
        <p:nvPicPr>
          <p:cNvPr id="4" name="Picture 2" descr="C:\Users\Наталья\Desktop\boy playing football2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98178" y="1600200"/>
            <a:ext cx="4547644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Thank you for the lesson!</a:t>
            </a:r>
          </a:p>
          <a:p>
            <a:pPr algn="ctr">
              <a:buNone/>
            </a:pPr>
            <a:endParaRPr lang="ru-RU" sz="4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Наталья\Desktop\4zd7MHwzPV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2636912"/>
            <a:ext cx="3048000" cy="406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1728191"/>
          </a:xfrm>
        </p:spPr>
        <p:txBody>
          <a:bodyPr>
            <a:normAutofit/>
          </a:bodyPr>
          <a:lstStyle/>
          <a:p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Are you good at football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ru-RU" dirty="0"/>
              <a:t/>
            </a:r>
            <a:br>
              <a:rPr lang="ru-RU" dirty="0"/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[ɑː   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ju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ː     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gʊd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æt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    ˈ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futbɔːl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]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Наталья\Desktop\boy playing football2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204864"/>
            <a:ext cx="5472608" cy="46531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126163"/>
          </a:xfrm>
        </p:spPr>
        <p:txBody>
          <a:bodyPr/>
          <a:lstStyle/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«In winter I ski and skate,»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Says little Kate.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2050" name="Picture 2" descr="C:\Users\Наталья\Desktop\0_c1838_f68ffa5e_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420888"/>
            <a:ext cx="2562870" cy="4266512"/>
          </a:xfrm>
          <a:prstGeom prst="rect">
            <a:avLst/>
          </a:prstGeom>
          <a:noFill/>
        </p:spPr>
      </p:pic>
      <p:pic>
        <p:nvPicPr>
          <p:cNvPr id="2051" name="Picture 3" descr="C:\Users\Наталья\Desktop\post-2644364-139488074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1500" y="2095500"/>
            <a:ext cx="4762500" cy="476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«In summer I like to swim,»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Says little Jim.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3075" name="Picture 3" descr="C:\Users\Наталья\Desktop\1381853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2348880"/>
            <a:ext cx="3816424" cy="4032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And what do you like to do in spring?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In spring we dance and sing.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098" name="Picture 2" descr="C:\Users\Наталья\Desktop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2636912"/>
            <a:ext cx="4896544" cy="3888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«In winter I ski and skate,»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Says little Kate.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«In summer I like to swim,»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Says little Jim.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And what do you like to do in spring?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In spring we dance and sing.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Winter mascots (Russia)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09018" y="1268760"/>
            <a:ext cx="5431334" cy="51845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60648"/>
            <a:ext cx="8784976" cy="586551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Are you a winter mascot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Ты талисман зимних игр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Guess! –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Отгадайте!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Are you good at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skating? – 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Ты хорошо умеешь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[ɑː   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ju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ː     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gʊd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æt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    ˈ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skeitin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]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No, 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’m not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Are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you good at swimming?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Yes, I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 </a:t>
            </a: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You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are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 summer mascot!</a:t>
            </a:r>
            <a:endParaRPr lang="en-US" sz="2800" dirty="0" smtClean="0"/>
          </a:p>
          <a:p>
            <a:pPr lvl="0">
              <a:buNone/>
            </a:pPr>
            <a:r>
              <a:rPr lang="en-US" sz="2800" dirty="0" smtClean="0"/>
              <a:t> 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Yes, I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am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dirty="0"/>
          </a:p>
        </p:txBody>
      </p:sp>
      <p:pic>
        <p:nvPicPr>
          <p:cNvPr id="5" name="23_-_Urok_21_-_Uchebnik,_upr._2.1),_s._73 (mp3cut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172400" y="5445224"/>
            <a:ext cx="792088" cy="7920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36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332656"/>
            <a:ext cx="8507288" cy="579350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Summer mascot (America)</a:t>
            </a:r>
          </a:p>
          <a:p>
            <a:pPr>
              <a:buNone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3600" b="1" u="sng" dirty="0" smtClean="0">
                <a:latin typeface="Times New Roman" pitchFamily="18" charset="0"/>
                <a:cs typeface="Times New Roman" pitchFamily="18" charset="0"/>
              </a:rPr>
              <a:t>am not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good at skating.</a:t>
            </a:r>
          </a:p>
          <a:p>
            <a:pPr>
              <a:buNone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æm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not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gʊd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æt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skeitɪŋ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]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3600" b="1" u="sng" dirty="0" smtClean="0">
                <a:latin typeface="Times New Roman" pitchFamily="18" charset="0"/>
                <a:cs typeface="Times New Roman" pitchFamily="18" charset="0"/>
              </a:rPr>
              <a:t>am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a summer mascot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æm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ə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sʌməˈmæskət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]</a:t>
            </a:r>
          </a:p>
          <a:p>
            <a:pPr>
              <a:buNone/>
            </a:pP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36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am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good at swimming.</a:t>
            </a:r>
          </a:p>
          <a:p>
            <a:pPr>
              <a:buNone/>
            </a:pP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æm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gʊd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æt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swɪmɪŋ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en-US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4" descr="C:\Users\Наталья\Desktop\izz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628800"/>
            <a:ext cx="4211960" cy="453650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292080" y="1556792"/>
            <a:ext cx="2088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latin typeface="Times New Roman" pitchFamily="18" charset="0"/>
                <a:cs typeface="Times New Roman" pitchFamily="18" charset="0"/>
              </a:rPr>
              <a:t>Izzy</a:t>
            </a:r>
            <a:endParaRPr lang="ru-RU" sz="7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852</TotalTime>
  <Words>258</Words>
  <Application>Microsoft Office PowerPoint</Application>
  <PresentationFormat>Экран (4:3)</PresentationFormat>
  <Paragraphs>54</Paragraphs>
  <Slides>13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Are you good at football?  [ɑː   juː     gʊd   æt    ˈfutbɔːl]</vt:lpstr>
      <vt:lpstr>Слайд 3</vt:lpstr>
      <vt:lpstr>Слайд 4</vt:lpstr>
      <vt:lpstr>Слайд 5</vt:lpstr>
      <vt:lpstr>Слайд 6</vt:lpstr>
      <vt:lpstr>Winter mascots (Russia)</vt:lpstr>
      <vt:lpstr>Слайд 8</vt:lpstr>
      <vt:lpstr>Слайд 9</vt:lpstr>
      <vt:lpstr>Winter mascot (America)</vt:lpstr>
      <vt:lpstr>Summer mascots (Australia)</vt:lpstr>
      <vt:lpstr>Are you good at football?  [ɑː   juː     gʊd   æt    ˈfutbɔːl]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Are you good at football?</dc:title>
  <dc:creator>Наталья</dc:creator>
  <cp:lastModifiedBy>Наталья</cp:lastModifiedBy>
  <cp:revision>81</cp:revision>
  <dcterms:created xsi:type="dcterms:W3CDTF">2015-11-01T17:46:54Z</dcterms:created>
  <dcterms:modified xsi:type="dcterms:W3CDTF">2015-11-24T18:49:50Z</dcterms:modified>
</cp:coreProperties>
</file>