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7.jpeg" ContentType="image/jpeg"/>
  <Override PartName="/ppt/media/image1.png" ContentType="image/png"/>
  <Override PartName="/ppt/media/image2.png" ContentType="image/png"/>
  <Override PartName="/ppt/media/image9.jpeg" ContentType="image/jpeg"/>
  <Override PartName="/ppt/media/image3.png" ContentType="image/png"/>
  <Override PartName="/ppt/media/image4.png" ContentType="image/png"/>
  <Override PartName="/ppt/media/image5.png" ContentType="image/png"/>
  <Override PartName="/ppt/media/image8.jpeg" ContentType="image/jpeg"/>
  <Override PartName="/ppt/media/image6.png" ContentType="image/pn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34" name="PlaceHolder 2"/>
          <p:cNvSpPr>
            <a:spLocks noGrp="1"/>
          </p:cNvSpPr>
          <p:nvPr>
            <p:ph type="body"/>
          </p:nvPr>
        </p:nvSpPr>
        <p:spPr>
          <a:xfrm>
            <a:off x="457200" y="160452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35" name="PlaceHolder 3"/>
          <p:cNvSpPr>
            <a:spLocks noGrp="1"/>
          </p:cNvSpPr>
          <p:nvPr>
            <p:ph type="body"/>
          </p:nvPr>
        </p:nvSpPr>
        <p:spPr>
          <a:xfrm>
            <a:off x="457200" y="368208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37"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38"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39" name="PlaceHolder 4"/>
          <p:cNvSpPr>
            <a:spLocks noGrp="1"/>
          </p:cNvSpPr>
          <p:nvPr>
            <p:ph type="body"/>
          </p:nvPr>
        </p:nvSpPr>
        <p:spPr>
          <a:xfrm>
            <a:off x="467424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40" name="PlaceHolder 5"/>
          <p:cNvSpPr>
            <a:spLocks noGrp="1"/>
          </p:cNvSpPr>
          <p:nvPr>
            <p:ph type="body"/>
          </p:nvPr>
        </p:nvSpPr>
        <p:spPr>
          <a:xfrm>
            <a:off x="45720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42" name="PlaceHolder 2"/>
          <p:cNvSpPr>
            <a:spLocks noGrp="1"/>
          </p:cNvSpPr>
          <p:nvPr>
            <p:ph type="body"/>
          </p:nvPr>
        </p:nvSpPr>
        <p:spPr>
          <a:xfrm>
            <a:off x="457200" y="1604520"/>
            <a:ext cx="8229240" cy="397728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43" name="PlaceHolder 3"/>
          <p:cNvSpPr>
            <a:spLocks noGrp="1"/>
          </p:cNvSpPr>
          <p:nvPr>
            <p:ph type="body"/>
          </p:nvPr>
        </p:nvSpPr>
        <p:spPr>
          <a:xfrm>
            <a:off x="457200" y="1604520"/>
            <a:ext cx="8229240" cy="397728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pic>
        <p:nvPicPr>
          <p:cNvPr id="44" name="" descr=""/>
          <p:cNvPicPr/>
          <p:nvPr/>
        </p:nvPicPr>
        <p:blipFill>
          <a:blip r:embed="rId2"/>
          <a:stretch/>
        </p:blipFill>
        <p:spPr>
          <a:xfrm>
            <a:off x="2079000" y="1604520"/>
            <a:ext cx="4984920" cy="3977280"/>
          </a:xfrm>
          <a:prstGeom prst="rect">
            <a:avLst/>
          </a:prstGeom>
          <a:ln>
            <a:noFill/>
          </a:ln>
        </p:spPr>
      </p:pic>
      <p:pic>
        <p:nvPicPr>
          <p:cNvPr id="45"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5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61" name="PlaceHolder 2"/>
          <p:cNvSpPr>
            <a:spLocks noGrp="1"/>
          </p:cNvSpPr>
          <p:nvPr>
            <p:ph type="body"/>
          </p:nvPr>
        </p:nvSpPr>
        <p:spPr>
          <a:xfrm>
            <a:off x="457200" y="1604520"/>
            <a:ext cx="8229240" cy="397728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64" name="PlaceHolder 3"/>
          <p:cNvSpPr>
            <a:spLocks noGrp="1"/>
          </p:cNvSpPr>
          <p:nvPr>
            <p:ph type="body"/>
          </p:nvPr>
        </p:nvSpPr>
        <p:spPr>
          <a:xfrm>
            <a:off x="467424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69" name="PlaceHolder 3"/>
          <p:cNvSpPr>
            <a:spLocks noGrp="1"/>
          </p:cNvSpPr>
          <p:nvPr>
            <p:ph type="body"/>
          </p:nvPr>
        </p:nvSpPr>
        <p:spPr>
          <a:xfrm>
            <a:off x="45720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70" name="PlaceHolder 4"/>
          <p:cNvSpPr>
            <a:spLocks noGrp="1"/>
          </p:cNvSpPr>
          <p:nvPr>
            <p:ph type="body"/>
          </p:nvPr>
        </p:nvSpPr>
        <p:spPr>
          <a:xfrm>
            <a:off x="467424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1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72" name="PlaceHolder 2"/>
          <p:cNvSpPr>
            <a:spLocks noGrp="1"/>
          </p:cNvSpPr>
          <p:nvPr>
            <p:ph type="body"/>
          </p:nvPr>
        </p:nvSpPr>
        <p:spPr>
          <a:xfrm>
            <a:off x="45720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73"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74" name="PlaceHolder 4"/>
          <p:cNvSpPr>
            <a:spLocks noGrp="1"/>
          </p:cNvSpPr>
          <p:nvPr>
            <p:ph type="body"/>
          </p:nvPr>
        </p:nvSpPr>
        <p:spPr>
          <a:xfrm>
            <a:off x="467424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76"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77"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78" name="PlaceHolder 4"/>
          <p:cNvSpPr>
            <a:spLocks noGrp="1"/>
          </p:cNvSpPr>
          <p:nvPr>
            <p:ph type="body"/>
          </p:nvPr>
        </p:nvSpPr>
        <p:spPr>
          <a:xfrm>
            <a:off x="457200" y="368208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80" name="PlaceHolder 2"/>
          <p:cNvSpPr>
            <a:spLocks noGrp="1"/>
          </p:cNvSpPr>
          <p:nvPr>
            <p:ph type="body"/>
          </p:nvPr>
        </p:nvSpPr>
        <p:spPr>
          <a:xfrm>
            <a:off x="457200" y="160452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81" name="PlaceHolder 3"/>
          <p:cNvSpPr>
            <a:spLocks noGrp="1"/>
          </p:cNvSpPr>
          <p:nvPr>
            <p:ph type="body"/>
          </p:nvPr>
        </p:nvSpPr>
        <p:spPr>
          <a:xfrm>
            <a:off x="457200" y="368208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83"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84"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85" name="PlaceHolder 4"/>
          <p:cNvSpPr>
            <a:spLocks noGrp="1"/>
          </p:cNvSpPr>
          <p:nvPr>
            <p:ph type="body"/>
          </p:nvPr>
        </p:nvSpPr>
        <p:spPr>
          <a:xfrm>
            <a:off x="467424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86" name="PlaceHolder 5"/>
          <p:cNvSpPr>
            <a:spLocks noGrp="1"/>
          </p:cNvSpPr>
          <p:nvPr>
            <p:ph type="body"/>
          </p:nvPr>
        </p:nvSpPr>
        <p:spPr>
          <a:xfrm>
            <a:off x="45720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88" name="PlaceHolder 2"/>
          <p:cNvSpPr>
            <a:spLocks noGrp="1"/>
          </p:cNvSpPr>
          <p:nvPr>
            <p:ph type="body"/>
          </p:nvPr>
        </p:nvSpPr>
        <p:spPr>
          <a:xfrm>
            <a:off x="457200" y="1604520"/>
            <a:ext cx="8229240" cy="397728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89" name="PlaceHolder 3"/>
          <p:cNvSpPr>
            <a:spLocks noGrp="1"/>
          </p:cNvSpPr>
          <p:nvPr>
            <p:ph type="body"/>
          </p:nvPr>
        </p:nvSpPr>
        <p:spPr>
          <a:xfrm>
            <a:off x="457200" y="1604520"/>
            <a:ext cx="8229240" cy="397728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pic>
        <p:nvPicPr>
          <p:cNvPr id="90" name="" descr=""/>
          <p:cNvPicPr/>
          <p:nvPr/>
        </p:nvPicPr>
        <p:blipFill>
          <a:blip r:embed="rId2"/>
          <a:stretch/>
        </p:blipFill>
        <p:spPr>
          <a:xfrm>
            <a:off x="2079000" y="1604520"/>
            <a:ext cx="4984920" cy="3977280"/>
          </a:xfrm>
          <a:prstGeom prst="rect">
            <a:avLst/>
          </a:prstGeom>
          <a:ln>
            <a:noFill/>
          </a:ln>
        </p:spPr>
      </p:pic>
      <p:pic>
        <p:nvPicPr>
          <p:cNvPr id="91" name="" descr=""/>
          <p:cNvPicPr/>
          <p:nvPr/>
        </p:nvPicPr>
        <p:blipFill>
          <a:blip r:embed="rId3"/>
          <a:stretch/>
        </p:blipFill>
        <p:spPr>
          <a:xfrm>
            <a:off x="2079000" y="1604520"/>
            <a:ext cx="498492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457200" y="1604520"/>
            <a:ext cx="8229240" cy="397728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18" name="PlaceHolder 3"/>
          <p:cNvSpPr>
            <a:spLocks noGrp="1"/>
          </p:cNvSpPr>
          <p:nvPr>
            <p:ph type="body"/>
          </p:nvPr>
        </p:nvSpPr>
        <p:spPr>
          <a:xfrm>
            <a:off x="467424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ru-RU"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23" name="PlaceHolder 3"/>
          <p:cNvSpPr>
            <a:spLocks noGrp="1"/>
          </p:cNvSpPr>
          <p:nvPr>
            <p:ph type="body"/>
          </p:nvPr>
        </p:nvSpPr>
        <p:spPr>
          <a:xfrm>
            <a:off x="45720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24" name="PlaceHolder 4"/>
          <p:cNvSpPr>
            <a:spLocks noGrp="1"/>
          </p:cNvSpPr>
          <p:nvPr>
            <p:ph type="body"/>
          </p:nvPr>
        </p:nvSpPr>
        <p:spPr>
          <a:xfrm>
            <a:off x="467424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26" name="PlaceHolder 2"/>
          <p:cNvSpPr>
            <a:spLocks noGrp="1"/>
          </p:cNvSpPr>
          <p:nvPr>
            <p:ph type="body"/>
          </p:nvPr>
        </p:nvSpPr>
        <p:spPr>
          <a:xfrm>
            <a:off x="457200" y="1604520"/>
            <a:ext cx="4015800" cy="397728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27"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28" name="PlaceHolder 4"/>
          <p:cNvSpPr>
            <a:spLocks noGrp="1"/>
          </p:cNvSpPr>
          <p:nvPr>
            <p:ph type="body"/>
          </p:nvPr>
        </p:nvSpPr>
        <p:spPr>
          <a:xfrm>
            <a:off x="4674240" y="368208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36160"/>
            <a:ext cx="8229240" cy="1220040"/>
          </a:xfrm>
          <a:prstGeom prst="rect">
            <a:avLst/>
          </a:prstGeom>
        </p:spPr>
        <p:txBody>
          <a:bodyPr lIns="0" rIns="0" tIns="0" bIns="0" anchor="ctr"/>
          <a:p>
            <a:endParaRPr b="0" lang="ru-RU" sz="43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
        <p:nvSpPr>
          <p:cNvPr id="32" name="PlaceHolder 4"/>
          <p:cNvSpPr>
            <a:spLocks noGrp="1"/>
          </p:cNvSpPr>
          <p:nvPr>
            <p:ph type="body"/>
          </p:nvPr>
        </p:nvSpPr>
        <p:spPr>
          <a:xfrm>
            <a:off x="457200" y="3682080"/>
            <a:ext cx="8229240" cy="1896840"/>
          </a:xfrm>
          <a:prstGeom prst="rect">
            <a:avLst/>
          </a:prstGeom>
        </p:spPr>
        <p:txBody>
          <a:bodyPr lIns="0" rIns="0" tIns="0" bIns="0"/>
          <a:p>
            <a:endParaRPr b="0" lang="ru-RU" sz="3200" spc="-1" strike="noStrike">
              <a:solidFill>
                <a:srgbClr val="000000"/>
              </a:solidFill>
              <a:uFill>
                <a:solidFill>
                  <a:srgbClr val="ffffff"/>
                </a:solidFill>
              </a:uFill>
              <a:latin typeface="Gill Sans M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0" name="CustomShape 1"/>
          <p:cNvSpPr/>
          <p:nvPr/>
        </p:nvSpPr>
        <p:spPr>
          <a:xfrm>
            <a:off x="-816120" y="-816120"/>
            <a:ext cx="1638000" cy="1638000"/>
          </a:xfrm>
          <a:prstGeom prst="pie">
            <a:avLst>
              <a:gd name="adj1" fmla="val 0"/>
              <a:gd name="adj2" fmla="val 5402120"/>
            </a:avLst>
          </a:prstGeom>
          <a:solidFill>
            <a:schemeClr val="bg2">
              <a:tint val="18000"/>
              <a:satMod val="220000"/>
              <a:alpha val="33000"/>
            </a:schemeClr>
          </a:solidFill>
          <a:ln w="3240">
            <a:solidFill>
              <a:schemeClr val="bg2">
                <a:shade val="70000"/>
                <a:satMod val="200000"/>
                <a:alpha val="100000"/>
              </a:schemeClr>
            </a:solidFill>
            <a:round/>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1" name="CustomShape 2"/>
          <p:cNvSpPr/>
          <p:nvPr/>
        </p:nvSpPr>
        <p:spPr>
          <a:xfrm>
            <a:off x="168120" y="20520"/>
            <a:ext cx="1703160" cy="1703160"/>
          </a:xfrm>
          <a:prstGeom prst="ellipse">
            <a:avLst/>
          </a:prstGeom>
          <a:noFill/>
          <a:ln w="27360">
            <a:solidFill>
              <a:schemeClr val="bg2">
                <a:tint val="45000"/>
                <a:satMod val="325000"/>
                <a:alpha val="100000"/>
              </a:schemeClr>
            </a:solidFill>
            <a:round/>
          </a:ln>
          <a:effectLst>
            <a:outerShdw algn="tl" blurRad="25400" dir="5400000" dist="2540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sp>
      <p:sp>
        <p:nvSpPr>
          <p:cNvPr id="2" name="CustomShape 3"/>
          <p:cNvSpPr/>
          <p:nvPr/>
        </p:nvSpPr>
        <p:spPr>
          <a:xfrm rot="2315400">
            <a:off x="182880" y="1054800"/>
            <a:ext cx="1125360" cy="1102320"/>
          </a:xfrm>
          <a:prstGeom prst="donut">
            <a:avLst>
              <a:gd name="adj" fmla="val 11833"/>
            </a:avLst>
          </a:prstGeom>
          <a:gradFill>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lin ang="0"/>
          </a:gradFill>
          <a:ln w="7200">
            <a:solidFill>
              <a:schemeClr val="bg2">
                <a:shade val="60000"/>
                <a:satMod val="220000"/>
                <a:alpha val="100000"/>
              </a:schemeClr>
            </a:solidFill>
            <a:round/>
          </a:ln>
          <a:effectLst>
            <a:outerShdw algn="tl" blurRad="12700" dir="4500000" dist="15000"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sp>
      <p:sp>
        <p:nvSpPr>
          <p:cNvPr id="3" name="CustomShape 4"/>
          <p:cNvSpPr/>
          <p:nvPr/>
        </p:nvSpPr>
        <p:spPr>
          <a:xfrm>
            <a:off x="1012680" y="0"/>
            <a:ext cx="8130960" cy="6857640"/>
          </a:xfrm>
          <a:prstGeom prst="rect">
            <a:avLst/>
          </a:prstGeom>
          <a:solidFill>
            <a:schemeClr val="bg1"/>
          </a:solidFill>
          <a:ln>
            <a:noFill/>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4" name="CustomShape 5"/>
          <p:cNvSpPr/>
          <p:nvPr/>
        </p:nvSpPr>
        <p:spPr>
          <a:xfrm>
            <a:off x="1014480" y="0"/>
            <a:ext cx="72720" cy="6857640"/>
          </a:xfrm>
          <a:prstGeom prst="rect">
            <a:avLst/>
          </a:prstGeom>
          <a:solidFill>
            <a:schemeClr val="bg1"/>
          </a:solidFill>
          <a:ln>
            <a:noFill/>
          </a:ln>
          <a:effectLst>
            <a:outerShdw algn="tl" blurRad="38550" dir="10800000" dist="3800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sp>
      <p:sp>
        <p:nvSpPr>
          <p:cNvPr id="5" name="CustomShape 6"/>
          <p:cNvSpPr/>
          <p:nvPr/>
        </p:nvSpPr>
        <p:spPr>
          <a:xfrm>
            <a:off x="921600" y="1413720"/>
            <a:ext cx="209880" cy="209880"/>
          </a:xfrm>
          <a:prstGeom prst="ellipse">
            <a:avLst/>
          </a:prstGeom>
          <a:gradFill>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lin ang="0"/>
          </a:gradFill>
          <a:ln w="2160">
            <a:solidFill>
              <a:schemeClr val="accent1">
                <a:shade val="90000"/>
                <a:satMod val="110000"/>
                <a:alpha val="60000"/>
              </a:schemeClr>
            </a:solidFill>
            <a:round/>
          </a:ln>
          <a:effectLst>
            <a:outerShdw blurRad="63500" dir="5400000" dist="25400" rotWithShape="0">
              <a:srgbClr val="000000">
                <a:alpha val="44000"/>
              </a:srgbClr>
            </a:outerShdw>
          </a:effectLst>
        </p:spPr>
        <p:style>
          <a:lnRef idx="1">
            <a:schemeClr val="accent1"/>
          </a:lnRef>
          <a:fillRef idx="2">
            <a:schemeClr val="accent1"/>
          </a:fillRef>
          <a:effectRef idx="1">
            <a:schemeClr val="accent1"/>
          </a:effectRef>
          <a:fontRef idx="minor"/>
        </p:style>
      </p:sp>
      <p:sp>
        <p:nvSpPr>
          <p:cNvPr id="6" name="CustomShape 7"/>
          <p:cNvSpPr/>
          <p:nvPr/>
        </p:nvSpPr>
        <p:spPr>
          <a:xfrm>
            <a:off x="1157400" y="1344600"/>
            <a:ext cx="63000" cy="64800"/>
          </a:xfrm>
          <a:prstGeom prst="ellipse">
            <a:avLst/>
          </a:prstGeom>
          <a:noFill/>
          <a:ln w="12600">
            <a:solidFill>
              <a:schemeClr val="accent1">
                <a:shade val="75000"/>
                <a:alpha val="60000"/>
              </a:schemeClr>
            </a:solidFill>
            <a:round/>
          </a:ln>
          <a:effectLst>
            <a:outerShdw blurRad="63500" dir="5400000" dist="25400" rotWithShape="0">
              <a:srgbClr val="000000">
                <a:alpha val="44000"/>
              </a:srgbClr>
            </a:outerShdw>
          </a:effectLst>
        </p:spPr>
        <p:style>
          <a:lnRef idx="1">
            <a:schemeClr val="accent1"/>
          </a:lnRef>
          <a:fillRef idx="2">
            <a:schemeClr val="accent1"/>
          </a:fillRef>
          <a:effectRef idx="1">
            <a:schemeClr val="accent1"/>
          </a:effectRef>
          <a:fontRef idx="minor"/>
        </p:style>
      </p:sp>
      <p:sp>
        <p:nvSpPr>
          <p:cNvPr id="7" name="PlaceHolder 8"/>
          <p:cNvSpPr>
            <a:spLocks noGrp="1"/>
          </p:cNvSpPr>
          <p:nvPr>
            <p:ph type="title"/>
          </p:nvPr>
        </p:nvSpPr>
        <p:spPr>
          <a:xfrm>
            <a:off x="1432440" y="360000"/>
            <a:ext cx="7406280" cy="1471680"/>
          </a:xfrm>
          <a:prstGeom prst="rect">
            <a:avLst/>
          </a:prstGeom>
        </p:spPr>
        <p:txBody>
          <a:bodyPr lIns="90000" rIns="90000" tIns="45000" bIns="45000" anchor="b"/>
          <a:p>
            <a:pPr>
              <a:lnSpc>
                <a:spcPct val="100000"/>
              </a:lnSpc>
            </a:pPr>
            <a:r>
              <a:rPr b="0" lang="ru-RU" sz="4300" spc="-1" strike="noStrike">
                <a:solidFill>
                  <a:srgbClr val="572314"/>
                </a:solidFill>
                <a:uFill>
                  <a:solidFill>
                    <a:srgbClr val="ffffff"/>
                  </a:solidFill>
                </a:uFill>
                <a:latin typeface="Gill Sans MT"/>
              </a:rPr>
              <a:t>Образец заголовка</a:t>
            </a:r>
            <a:endParaRPr b="0" lang="ru-RU" sz="4300" spc="-1" strike="noStrike">
              <a:solidFill>
                <a:srgbClr val="000000"/>
              </a:solidFill>
              <a:uFill>
                <a:solidFill>
                  <a:srgbClr val="ffffff"/>
                </a:solidFill>
              </a:uFill>
              <a:latin typeface="Arial"/>
            </a:endParaRPr>
          </a:p>
        </p:txBody>
      </p:sp>
      <p:sp>
        <p:nvSpPr>
          <p:cNvPr id="8" name="PlaceHolder 9"/>
          <p:cNvSpPr>
            <a:spLocks noGrp="1"/>
          </p:cNvSpPr>
          <p:nvPr>
            <p:ph type="dt"/>
          </p:nvPr>
        </p:nvSpPr>
        <p:spPr>
          <a:xfrm>
            <a:off x="3581280" y="6305400"/>
            <a:ext cx="2133360" cy="475920"/>
          </a:xfrm>
          <a:prstGeom prst="rect">
            <a:avLst/>
          </a:prstGeom>
        </p:spPr>
        <p:txBody>
          <a:bodyPr lIns="90000" rIns="90000" tIns="45000" bIns="45000" anchor="b"/>
          <a:p>
            <a:pPr algn="r">
              <a:lnSpc>
                <a:spcPct val="100000"/>
              </a:lnSpc>
            </a:pPr>
            <a:fld id="{C6E34844-3AA7-41F7-9E26-2EEA499D379C}" type="datetime">
              <a:rPr b="0" lang="ru-RU" sz="1200" spc="-1" strike="noStrike">
                <a:solidFill>
                  <a:srgbClr val="b5a989"/>
                </a:solidFill>
                <a:uFill>
                  <a:solidFill>
                    <a:srgbClr val="ffffff"/>
                  </a:solidFill>
                </a:uFill>
                <a:latin typeface="Gill Sans MT"/>
              </a:rPr>
              <a:t>7.2.18</a:t>
            </a:fld>
            <a:endParaRPr b="0" lang="ru-RU" sz="1400" spc="-1" strike="noStrike">
              <a:solidFill>
                <a:srgbClr val="000000"/>
              </a:solidFill>
              <a:uFill>
                <a:solidFill>
                  <a:srgbClr val="ffffff"/>
                </a:solidFill>
              </a:uFill>
              <a:latin typeface="Times New Roman"/>
            </a:endParaRPr>
          </a:p>
        </p:txBody>
      </p:sp>
      <p:sp>
        <p:nvSpPr>
          <p:cNvPr id="9" name="PlaceHolder 10"/>
          <p:cNvSpPr>
            <a:spLocks noGrp="1"/>
          </p:cNvSpPr>
          <p:nvPr>
            <p:ph type="ftr"/>
          </p:nvPr>
        </p:nvSpPr>
        <p:spPr>
          <a:xfrm>
            <a:off x="5715000" y="6305400"/>
            <a:ext cx="2895120" cy="475920"/>
          </a:xfrm>
          <a:prstGeom prst="rect">
            <a:avLst/>
          </a:prstGeom>
        </p:spPr>
        <p:txBody>
          <a:bodyPr lIns="90000" rIns="90000" tIns="45000" bIns="45000" anchor="b"/>
          <a:p>
            <a:endParaRPr b="0" lang="ru-RU" sz="2400" spc="-1" strike="noStrike">
              <a:solidFill>
                <a:srgbClr val="000000"/>
              </a:solidFill>
              <a:uFill>
                <a:solidFill>
                  <a:srgbClr val="ffffff"/>
                </a:solidFill>
              </a:uFill>
              <a:latin typeface="Times New Roman"/>
            </a:endParaRPr>
          </a:p>
        </p:txBody>
      </p:sp>
      <p:sp>
        <p:nvSpPr>
          <p:cNvPr id="10" name="PlaceHolder 11"/>
          <p:cNvSpPr>
            <a:spLocks noGrp="1"/>
          </p:cNvSpPr>
          <p:nvPr>
            <p:ph type="sldNum"/>
          </p:nvPr>
        </p:nvSpPr>
        <p:spPr>
          <a:xfrm>
            <a:off x="8613720" y="6305400"/>
            <a:ext cx="456840" cy="475920"/>
          </a:xfrm>
          <a:prstGeom prst="rect">
            <a:avLst/>
          </a:prstGeom>
        </p:spPr>
        <p:txBody>
          <a:bodyPr lIns="90000" rIns="90000" tIns="45000" bIns="45000" anchor="b"/>
          <a:p>
            <a:pPr algn="ctr">
              <a:lnSpc>
                <a:spcPct val="100000"/>
              </a:lnSpc>
            </a:pPr>
            <a:fld id="{B671826A-0E22-40CD-AAA1-03BAE60D67D6}" type="slidenum">
              <a:rPr b="0" lang="ru-RU" sz="1200" spc="-1" strike="noStrike">
                <a:solidFill>
                  <a:srgbClr val="b5a989"/>
                </a:solidFill>
                <a:uFill>
                  <a:solidFill>
                    <a:srgbClr val="ffffff"/>
                  </a:solidFill>
                </a:uFill>
                <a:latin typeface="Gill Sans MT"/>
              </a:rPr>
              <a:t>&lt;номер&gt;</a:t>
            </a:fld>
            <a:endParaRPr b="0" lang="ru-RU" sz="1400" spc="-1" strike="noStrike">
              <a:solidFill>
                <a:srgbClr val="000000"/>
              </a:solidFill>
              <a:uFill>
                <a:solidFill>
                  <a:srgbClr val="ffffff"/>
                </a:solidFill>
              </a:uFill>
              <a:latin typeface="Times New Roman"/>
            </a:endParaRPr>
          </a:p>
        </p:txBody>
      </p:sp>
      <p:sp>
        <p:nvSpPr>
          <p:cNvPr id="11" name="PlaceHolder 1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ru-RU" sz="3200" spc="-1" strike="noStrike">
                <a:solidFill>
                  <a:srgbClr val="000000"/>
                </a:solidFill>
                <a:uFill>
                  <a:solidFill>
                    <a:srgbClr val="ffffff"/>
                  </a:solidFill>
                </a:uFill>
                <a:latin typeface="Gill Sans MT"/>
              </a:rPr>
              <a:t>Для правки структуры щёлкните мышью</a:t>
            </a:r>
            <a:endParaRPr b="0" lang="ru-RU" sz="3200" spc="-1" strike="noStrike">
              <a:solidFill>
                <a:srgbClr val="000000"/>
              </a:solidFill>
              <a:uFill>
                <a:solidFill>
                  <a:srgbClr val="ffffff"/>
                </a:solidFill>
              </a:uFill>
              <a:latin typeface="Gill Sans MT"/>
            </a:endParaRPr>
          </a:p>
          <a:p>
            <a:pPr lvl="1" marL="864000" indent="-324000">
              <a:buClr>
                <a:srgbClr val="000000"/>
              </a:buClr>
              <a:buSzPct val="75000"/>
              <a:buFont typeface="Symbol" charset="2"/>
              <a:buChar char=""/>
            </a:pPr>
            <a:r>
              <a:rPr b="0" lang="ru-RU" sz="2400" spc="-1" strike="noStrike">
                <a:solidFill>
                  <a:srgbClr val="000000"/>
                </a:solidFill>
                <a:uFill>
                  <a:solidFill>
                    <a:srgbClr val="ffffff"/>
                  </a:solidFill>
                </a:uFill>
                <a:latin typeface="Gill Sans MT"/>
              </a:rPr>
              <a:t>Второй уровень структуры</a:t>
            </a:r>
            <a:endParaRPr b="0" lang="ru-RU" sz="2400" spc="-1" strike="noStrike">
              <a:solidFill>
                <a:srgbClr val="000000"/>
              </a:solidFill>
              <a:uFill>
                <a:solidFill>
                  <a:srgbClr val="ffffff"/>
                </a:solidFill>
              </a:uFill>
              <a:latin typeface="Gill Sans MT"/>
            </a:endParaRPr>
          </a:p>
          <a:p>
            <a:pPr lvl="2" marL="1296000" indent="-288000">
              <a:buClr>
                <a:srgbClr val="000000"/>
              </a:buClr>
              <a:buSzPct val="45000"/>
              <a:buFont typeface="Wingdings" charset="2"/>
              <a:buChar char=""/>
            </a:pPr>
            <a:r>
              <a:rPr b="0" lang="ru-RU" sz="2000" spc="-1" strike="noStrike">
                <a:solidFill>
                  <a:srgbClr val="000000"/>
                </a:solidFill>
                <a:uFill>
                  <a:solidFill>
                    <a:srgbClr val="ffffff"/>
                  </a:solidFill>
                </a:uFill>
                <a:latin typeface="Gill Sans MT"/>
              </a:rPr>
              <a:t>Третий уровень структуры</a:t>
            </a:r>
            <a:endParaRPr b="0" lang="ru-RU" sz="2000" spc="-1" strike="noStrike">
              <a:solidFill>
                <a:srgbClr val="000000"/>
              </a:solidFill>
              <a:uFill>
                <a:solidFill>
                  <a:srgbClr val="ffffff"/>
                </a:solidFill>
              </a:uFill>
              <a:latin typeface="Gill Sans MT"/>
            </a:endParaRPr>
          </a:p>
          <a:p>
            <a:pPr lvl="3" marL="1728000" indent="-216000">
              <a:buClr>
                <a:srgbClr val="000000"/>
              </a:buClr>
              <a:buSzPct val="75000"/>
              <a:buFont typeface="Symbol" charset="2"/>
              <a:buChar char=""/>
            </a:pPr>
            <a:r>
              <a:rPr b="0" lang="ru-RU" sz="2000" spc="-1" strike="noStrike">
                <a:solidFill>
                  <a:srgbClr val="000000"/>
                </a:solidFill>
                <a:uFill>
                  <a:solidFill>
                    <a:srgbClr val="ffffff"/>
                  </a:solidFill>
                </a:uFill>
                <a:latin typeface="Gill Sans MT"/>
              </a:rPr>
              <a:t>Четвёртый уровень структуры</a:t>
            </a:r>
            <a:endParaRPr b="0" lang="ru-RU" sz="2000" spc="-1" strike="noStrike">
              <a:solidFill>
                <a:srgbClr val="000000"/>
              </a:solidFill>
              <a:uFill>
                <a:solidFill>
                  <a:srgbClr val="ffffff"/>
                </a:solidFill>
              </a:uFill>
              <a:latin typeface="Gill Sans MT"/>
            </a:endParaRPr>
          </a:p>
          <a:p>
            <a:pPr lvl="4" marL="2160000" indent="-216000">
              <a:buClr>
                <a:srgbClr val="000000"/>
              </a:buClr>
              <a:buSzPct val="45000"/>
              <a:buFont typeface="Wingdings" charset="2"/>
              <a:buChar char=""/>
            </a:pPr>
            <a:r>
              <a:rPr b="0" lang="ru-RU" sz="2000" spc="-1" strike="noStrike">
                <a:solidFill>
                  <a:srgbClr val="000000"/>
                </a:solidFill>
                <a:uFill>
                  <a:solidFill>
                    <a:srgbClr val="ffffff"/>
                  </a:solidFill>
                </a:uFill>
                <a:latin typeface="Gill Sans MT"/>
              </a:rPr>
              <a:t>Пятый уровень структуры</a:t>
            </a:r>
            <a:endParaRPr b="0" lang="ru-RU" sz="2000" spc="-1" strike="noStrike">
              <a:solidFill>
                <a:srgbClr val="000000"/>
              </a:solidFill>
              <a:uFill>
                <a:solidFill>
                  <a:srgbClr val="ffffff"/>
                </a:solidFill>
              </a:uFill>
              <a:latin typeface="Gill Sans MT"/>
            </a:endParaRPr>
          </a:p>
          <a:p>
            <a:pPr lvl="5" marL="2592000" indent="-216000">
              <a:buClr>
                <a:srgbClr val="000000"/>
              </a:buClr>
              <a:buSzPct val="45000"/>
              <a:buFont typeface="Wingdings" charset="2"/>
              <a:buChar char=""/>
            </a:pPr>
            <a:r>
              <a:rPr b="0" lang="ru-RU" sz="2000" spc="-1" strike="noStrike">
                <a:solidFill>
                  <a:srgbClr val="000000"/>
                </a:solidFill>
                <a:uFill>
                  <a:solidFill>
                    <a:srgbClr val="ffffff"/>
                  </a:solidFill>
                </a:uFill>
                <a:latin typeface="Gill Sans MT"/>
              </a:rPr>
              <a:t>Шестой уровень структуры</a:t>
            </a:r>
            <a:endParaRPr b="0" lang="ru-RU" sz="2000" spc="-1" strike="noStrike">
              <a:solidFill>
                <a:srgbClr val="000000"/>
              </a:solidFill>
              <a:uFill>
                <a:solidFill>
                  <a:srgbClr val="ffffff"/>
                </a:solidFill>
              </a:uFill>
              <a:latin typeface="Gill Sans MT"/>
            </a:endParaRPr>
          </a:p>
          <a:p>
            <a:pPr lvl="6" marL="3024000" indent="-216000">
              <a:buClr>
                <a:srgbClr val="000000"/>
              </a:buClr>
              <a:buSzPct val="45000"/>
              <a:buFont typeface="Wingdings" charset="2"/>
              <a:buChar char=""/>
            </a:pPr>
            <a:r>
              <a:rPr b="0" lang="ru-RU" sz="2000" spc="-1" strike="noStrike">
                <a:solidFill>
                  <a:srgbClr val="000000"/>
                </a:solidFill>
                <a:uFill>
                  <a:solidFill>
                    <a:srgbClr val="ffffff"/>
                  </a:solidFill>
                </a:uFill>
                <a:latin typeface="Gill Sans MT"/>
              </a:rPr>
              <a:t>Седьмой уровень структуры</a:t>
            </a:r>
            <a:endParaRPr b="0" lang="ru-RU" sz="2000" spc="-1" strike="noStrike">
              <a:solidFill>
                <a:srgbClr val="000000"/>
              </a:solidFill>
              <a:uFill>
                <a:solidFill>
                  <a:srgbClr val="ffffff"/>
                </a:solidFill>
              </a:uFill>
              <a:latin typeface="Gill Sans MT"/>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46" name="CustomShape 1" hidden="1"/>
          <p:cNvSpPr/>
          <p:nvPr/>
        </p:nvSpPr>
        <p:spPr>
          <a:xfrm>
            <a:off x="-816120" y="-816120"/>
            <a:ext cx="1638000" cy="1638000"/>
          </a:xfrm>
          <a:prstGeom prst="pie">
            <a:avLst>
              <a:gd name="adj1" fmla="val 0"/>
              <a:gd name="adj2" fmla="val 5402120"/>
            </a:avLst>
          </a:prstGeom>
          <a:solidFill>
            <a:schemeClr val="bg2">
              <a:tint val="18000"/>
              <a:satMod val="220000"/>
              <a:alpha val="33000"/>
            </a:schemeClr>
          </a:solidFill>
          <a:ln w="3240">
            <a:solidFill>
              <a:schemeClr val="bg2">
                <a:shade val="70000"/>
                <a:satMod val="200000"/>
                <a:alpha val="100000"/>
              </a:schemeClr>
            </a:solidFill>
            <a:round/>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47" name="CustomShape 2" hidden="1"/>
          <p:cNvSpPr/>
          <p:nvPr/>
        </p:nvSpPr>
        <p:spPr>
          <a:xfrm>
            <a:off x="168120" y="20520"/>
            <a:ext cx="1703160" cy="1703160"/>
          </a:xfrm>
          <a:prstGeom prst="ellipse">
            <a:avLst/>
          </a:prstGeom>
          <a:noFill/>
          <a:ln w="27360">
            <a:solidFill>
              <a:schemeClr val="bg2">
                <a:tint val="45000"/>
                <a:satMod val="325000"/>
                <a:alpha val="100000"/>
              </a:schemeClr>
            </a:solidFill>
            <a:round/>
          </a:ln>
          <a:effectLst>
            <a:outerShdw algn="tl" blurRad="25400" dir="5400000" dist="2540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sp>
      <p:sp>
        <p:nvSpPr>
          <p:cNvPr id="48" name="CustomShape 3" hidden="1"/>
          <p:cNvSpPr/>
          <p:nvPr/>
        </p:nvSpPr>
        <p:spPr>
          <a:xfrm rot="2315400">
            <a:off x="182880" y="1054800"/>
            <a:ext cx="1125360" cy="1102320"/>
          </a:xfrm>
          <a:prstGeom prst="donut">
            <a:avLst>
              <a:gd name="adj" fmla="val 11833"/>
            </a:avLst>
          </a:prstGeom>
          <a:gradFill>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lin ang="0"/>
          </a:gradFill>
          <a:ln w="7200">
            <a:solidFill>
              <a:schemeClr val="bg2">
                <a:shade val="60000"/>
                <a:satMod val="220000"/>
                <a:alpha val="100000"/>
              </a:schemeClr>
            </a:solidFill>
            <a:round/>
          </a:ln>
          <a:effectLst>
            <a:outerShdw algn="tl" blurRad="12700" dir="4500000" dist="15000"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sp>
      <p:sp>
        <p:nvSpPr>
          <p:cNvPr id="49" name="CustomShape 4" hidden="1"/>
          <p:cNvSpPr/>
          <p:nvPr/>
        </p:nvSpPr>
        <p:spPr>
          <a:xfrm>
            <a:off x="1012680" y="0"/>
            <a:ext cx="8130960" cy="6857640"/>
          </a:xfrm>
          <a:prstGeom prst="rect">
            <a:avLst/>
          </a:prstGeom>
          <a:solidFill>
            <a:schemeClr val="bg1"/>
          </a:solidFill>
          <a:ln>
            <a:noFill/>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50" name="CustomShape 5" hidden="1"/>
          <p:cNvSpPr/>
          <p:nvPr/>
        </p:nvSpPr>
        <p:spPr>
          <a:xfrm>
            <a:off x="1014480" y="0"/>
            <a:ext cx="72720" cy="6857640"/>
          </a:xfrm>
          <a:prstGeom prst="rect">
            <a:avLst/>
          </a:prstGeom>
          <a:solidFill>
            <a:schemeClr val="bg1"/>
          </a:solidFill>
          <a:ln>
            <a:noFill/>
          </a:ln>
          <a:effectLst>
            <a:outerShdw algn="tl" blurRad="38550" dir="10800000" dist="3800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sp>
      <p:sp>
        <p:nvSpPr>
          <p:cNvPr id="51" name="CustomShape 6"/>
          <p:cNvSpPr/>
          <p:nvPr/>
        </p:nvSpPr>
        <p:spPr>
          <a:xfrm>
            <a:off x="1014480" y="0"/>
            <a:ext cx="8129160" cy="6857640"/>
          </a:xfrm>
          <a:prstGeom prst="rect">
            <a:avLst/>
          </a:prstGeom>
          <a:solidFill>
            <a:schemeClr val="bg1"/>
          </a:solidFill>
          <a:ln>
            <a:noFill/>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52" name="CustomShape 7"/>
          <p:cNvSpPr/>
          <p:nvPr/>
        </p:nvSpPr>
        <p:spPr>
          <a:xfrm>
            <a:off x="1014480" y="0"/>
            <a:ext cx="72720" cy="6857640"/>
          </a:xfrm>
          <a:prstGeom prst="rect">
            <a:avLst/>
          </a:prstGeom>
          <a:solidFill>
            <a:schemeClr val="bg1"/>
          </a:solidFill>
          <a:ln>
            <a:noFill/>
          </a:ln>
          <a:effectLst>
            <a:outerShdw algn="tl" blurRad="38550" dir="10800000" dist="3800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sp>
      <p:sp>
        <p:nvSpPr>
          <p:cNvPr id="53" name="PlaceHolder 8"/>
          <p:cNvSpPr>
            <a:spLocks noGrp="1"/>
          </p:cNvSpPr>
          <p:nvPr>
            <p:ph type="dt"/>
          </p:nvPr>
        </p:nvSpPr>
        <p:spPr>
          <a:xfrm>
            <a:off x="3581280" y="6305400"/>
            <a:ext cx="2133360" cy="475920"/>
          </a:xfrm>
          <a:prstGeom prst="rect">
            <a:avLst/>
          </a:prstGeom>
        </p:spPr>
        <p:txBody>
          <a:bodyPr lIns="90000" rIns="90000" tIns="45000" bIns="45000" anchor="b"/>
          <a:p>
            <a:pPr algn="r">
              <a:lnSpc>
                <a:spcPct val="100000"/>
              </a:lnSpc>
            </a:pPr>
            <a:fld id="{BDE43F81-C9DD-4F71-97F2-1FA42475A5A5}" type="datetime">
              <a:rPr b="0" lang="ru-RU" sz="1200" spc="-1" strike="noStrike">
                <a:solidFill>
                  <a:srgbClr val="b5a989"/>
                </a:solidFill>
                <a:uFill>
                  <a:solidFill>
                    <a:srgbClr val="ffffff"/>
                  </a:solidFill>
                </a:uFill>
                <a:latin typeface="Gill Sans MT"/>
              </a:rPr>
              <a:t>7.2.18</a:t>
            </a:fld>
            <a:endParaRPr b="0" lang="ru-RU" sz="1400" spc="-1" strike="noStrike">
              <a:solidFill>
                <a:srgbClr val="000000"/>
              </a:solidFill>
              <a:uFill>
                <a:solidFill>
                  <a:srgbClr val="ffffff"/>
                </a:solidFill>
              </a:uFill>
              <a:latin typeface="Times New Roman"/>
            </a:endParaRPr>
          </a:p>
        </p:txBody>
      </p:sp>
      <p:sp>
        <p:nvSpPr>
          <p:cNvPr id="54" name="PlaceHolder 9"/>
          <p:cNvSpPr>
            <a:spLocks noGrp="1"/>
          </p:cNvSpPr>
          <p:nvPr>
            <p:ph type="ftr"/>
          </p:nvPr>
        </p:nvSpPr>
        <p:spPr>
          <a:xfrm>
            <a:off x="5715000" y="6305400"/>
            <a:ext cx="2895120" cy="475920"/>
          </a:xfrm>
          <a:prstGeom prst="rect">
            <a:avLst/>
          </a:prstGeom>
        </p:spPr>
        <p:txBody>
          <a:bodyPr lIns="90000" rIns="90000" tIns="45000" bIns="45000" anchor="b"/>
          <a:p>
            <a:endParaRPr b="0" lang="ru-RU" sz="2400" spc="-1" strike="noStrike">
              <a:solidFill>
                <a:srgbClr val="000000"/>
              </a:solidFill>
              <a:uFill>
                <a:solidFill>
                  <a:srgbClr val="ffffff"/>
                </a:solidFill>
              </a:uFill>
              <a:latin typeface="Times New Roman"/>
            </a:endParaRPr>
          </a:p>
        </p:txBody>
      </p:sp>
      <p:sp>
        <p:nvSpPr>
          <p:cNvPr id="55" name="PlaceHolder 10"/>
          <p:cNvSpPr>
            <a:spLocks noGrp="1"/>
          </p:cNvSpPr>
          <p:nvPr>
            <p:ph type="sldNum"/>
          </p:nvPr>
        </p:nvSpPr>
        <p:spPr>
          <a:xfrm>
            <a:off x="8613720" y="6305400"/>
            <a:ext cx="456840" cy="475920"/>
          </a:xfrm>
          <a:prstGeom prst="rect">
            <a:avLst/>
          </a:prstGeom>
        </p:spPr>
        <p:txBody>
          <a:bodyPr lIns="90000" rIns="90000" tIns="45000" bIns="45000" anchor="b"/>
          <a:p>
            <a:pPr algn="ctr">
              <a:lnSpc>
                <a:spcPct val="100000"/>
              </a:lnSpc>
            </a:pPr>
            <a:fld id="{B47D1E63-D7F4-40EB-84C5-A7265DE37C8F}" type="slidenum">
              <a:rPr b="0" lang="ru-RU" sz="1200" spc="-1" strike="noStrike">
                <a:solidFill>
                  <a:srgbClr val="b5a989"/>
                </a:solidFill>
                <a:uFill>
                  <a:solidFill>
                    <a:srgbClr val="ffffff"/>
                  </a:solidFill>
                </a:uFill>
                <a:latin typeface="Gill Sans MT"/>
              </a:rPr>
              <a:t>&lt;номер&gt;</a:t>
            </a:fld>
            <a:endParaRPr b="0" lang="ru-RU" sz="1400" spc="-1" strike="noStrike">
              <a:solidFill>
                <a:srgbClr val="000000"/>
              </a:solidFill>
              <a:uFill>
                <a:solidFill>
                  <a:srgbClr val="ffffff"/>
                </a:solidFill>
              </a:uFill>
              <a:latin typeface="Times New Roman"/>
            </a:endParaRPr>
          </a:p>
        </p:txBody>
      </p:sp>
      <p:sp>
        <p:nvSpPr>
          <p:cNvPr id="56" name="PlaceHolder 11"/>
          <p:cNvSpPr>
            <a:spLocks noGrp="1"/>
          </p:cNvSpPr>
          <p:nvPr>
            <p:ph type="title"/>
          </p:nvPr>
        </p:nvSpPr>
        <p:spPr>
          <a:xfrm>
            <a:off x="457200" y="273600"/>
            <a:ext cx="8229240" cy="1144800"/>
          </a:xfrm>
          <a:prstGeom prst="rect">
            <a:avLst/>
          </a:prstGeom>
        </p:spPr>
        <p:txBody>
          <a:bodyPr lIns="0" rIns="0" tIns="0" bIns="0" anchor="ctr"/>
          <a:p>
            <a:r>
              <a:rPr b="0" lang="ru-RU" sz="4300" spc="-1" strike="noStrike">
                <a:solidFill>
                  <a:srgbClr val="000000"/>
                </a:solidFill>
                <a:uFill>
                  <a:solidFill>
                    <a:srgbClr val="ffffff"/>
                  </a:solidFill>
                </a:uFill>
                <a:latin typeface="Arial"/>
              </a:rPr>
              <a:t>Для правки текста заголовка щёлкните мышью</a:t>
            </a:r>
            <a:endParaRPr b="0" lang="ru-RU" sz="4300" spc="-1" strike="noStrike">
              <a:solidFill>
                <a:srgbClr val="000000"/>
              </a:solidFill>
              <a:uFill>
                <a:solidFill>
                  <a:srgbClr val="ffffff"/>
                </a:solidFill>
              </a:uFill>
              <a:latin typeface="Arial"/>
            </a:endParaRPr>
          </a:p>
        </p:txBody>
      </p:sp>
      <p:sp>
        <p:nvSpPr>
          <p:cNvPr id="57" name="PlaceHolder 1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ru-RU" sz="3200" spc="-1" strike="noStrike">
                <a:solidFill>
                  <a:srgbClr val="000000"/>
                </a:solidFill>
                <a:uFill>
                  <a:solidFill>
                    <a:srgbClr val="ffffff"/>
                  </a:solidFill>
                </a:uFill>
                <a:latin typeface="Gill Sans MT"/>
              </a:rPr>
              <a:t>Для правки структуры щёлкните мышью</a:t>
            </a:r>
            <a:endParaRPr b="0" lang="ru-RU" sz="3200" spc="-1" strike="noStrike">
              <a:solidFill>
                <a:srgbClr val="000000"/>
              </a:solidFill>
              <a:uFill>
                <a:solidFill>
                  <a:srgbClr val="ffffff"/>
                </a:solidFill>
              </a:uFill>
              <a:latin typeface="Gill Sans MT"/>
            </a:endParaRPr>
          </a:p>
          <a:p>
            <a:pPr lvl="1" marL="864000" indent="-324000">
              <a:buClr>
                <a:srgbClr val="000000"/>
              </a:buClr>
              <a:buSzPct val="75000"/>
              <a:buFont typeface="Symbol" charset="2"/>
              <a:buChar char=""/>
            </a:pPr>
            <a:r>
              <a:rPr b="0" lang="ru-RU" sz="2400" spc="-1" strike="noStrike">
                <a:solidFill>
                  <a:srgbClr val="000000"/>
                </a:solidFill>
                <a:uFill>
                  <a:solidFill>
                    <a:srgbClr val="ffffff"/>
                  </a:solidFill>
                </a:uFill>
                <a:latin typeface="Gill Sans MT"/>
              </a:rPr>
              <a:t>Второй уровень структуры</a:t>
            </a:r>
            <a:endParaRPr b="0" lang="ru-RU" sz="2400" spc="-1" strike="noStrike">
              <a:solidFill>
                <a:srgbClr val="000000"/>
              </a:solidFill>
              <a:uFill>
                <a:solidFill>
                  <a:srgbClr val="ffffff"/>
                </a:solidFill>
              </a:uFill>
              <a:latin typeface="Gill Sans MT"/>
            </a:endParaRPr>
          </a:p>
          <a:p>
            <a:pPr lvl="2" marL="1296000" indent="-288000">
              <a:buClr>
                <a:srgbClr val="000000"/>
              </a:buClr>
              <a:buSzPct val="45000"/>
              <a:buFont typeface="Wingdings" charset="2"/>
              <a:buChar char=""/>
            </a:pPr>
            <a:r>
              <a:rPr b="0" lang="ru-RU" sz="2000" spc="-1" strike="noStrike">
                <a:solidFill>
                  <a:srgbClr val="000000"/>
                </a:solidFill>
                <a:uFill>
                  <a:solidFill>
                    <a:srgbClr val="ffffff"/>
                  </a:solidFill>
                </a:uFill>
                <a:latin typeface="Gill Sans MT"/>
              </a:rPr>
              <a:t>Третий уровень структуры</a:t>
            </a:r>
            <a:endParaRPr b="0" lang="ru-RU" sz="2000" spc="-1" strike="noStrike">
              <a:solidFill>
                <a:srgbClr val="000000"/>
              </a:solidFill>
              <a:uFill>
                <a:solidFill>
                  <a:srgbClr val="ffffff"/>
                </a:solidFill>
              </a:uFill>
              <a:latin typeface="Gill Sans MT"/>
            </a:endParaRPr>
          </a:p>
          <a:p>
            <a:pPr lvl="3" marL="1728000" indent="-216000">
              <a:buClr>
                <a:srgbClr val="000000"/>
              </a:buClr>
              <a:buSzPct val="75000"/>
              <a:buFont typeface="Symbol" charset="2"/>
              <a:buChar char=""/>
            </a:pPr>
            <a:r>
              <a:rPr b="0" lang="ru-RU" sz="2000" spc="-1" strike="noStrike">
                <a:solidFill>
                  <a:srgbClr val="000000"/>
                </a:solidFill>
                <a:uFill>
                  <a:solidFill>
                    <a:srgbClr val="ffffff"/>
                  </a:solidFill>
                </a:uFill>
                <a:latin typeface="Gill Sans MT"/>
              </a:rPr>
              <a:t>Четвёртый уровень структуры</a:t>
            </a:r>
            <a:endParaRPr b="0" lang="ru-RU" sz="2000" spc="-1" strike="noStrike">
              <a:solidFill>
                <a:srgbClr val="000000"/>
              </a:solidFill>
              <a:uFill>
                <a:solidFill>
                  <a:srgbClr val="ffffff"/>
                </a:solidFill>
              </a:uFill>
              <a:latin typeface="Gill Sans MT"/>
            </a:endParaRPr>
          </a:p>
          <a:p>
            <a:pPr lvl="4" marL="2160000" indent="-216000">
              <a:buClr>
                <a:srgbClr val="000000"/>
              </a:buClr>
              <a:buSzPct val="45000"/>
              <a:buFont typeface="Wingdings" charset="2"/>
              <a:buChar char=""/>
            </a:pPr>
            <a:r>
              <a:rPr b="0" lang="ru-RU" sz="2000" spc="-1" strike="noStrike">
                <a:solidFill>
                  <a:srgbClr val="000000"/>
                </a:solidFill>
                <a:uFill>
                  <a:solidFill>
                    <a:srgbClr val="ffffff"/>
                  </a:solidFill>
                </a:uFill>
                <a:latin typeface="Gill Sans MT"/>
              </a:rPr>
              <a:t>Пятый уровень структуры</a:t>
            </a:r>
            <a:endParaRPr b="0" lang="ru-RU" sz="2000" spc="-1" strike="noStrike">
              <a:solidFill>
                <a:srgbClr val="000000"/>
              </a:solidFill>
              <a:uFill>
                <a:solidFill>
                  <a:srgbClr val="ffffff"/>
                </a:solidFill>
              </a:uFill>
              <a:latin typeface="Gill Sans MT"/>
            </a:endParaRPr>
          </a:p>
          <a:p>
            <a:pPr lvl="5" marL="2592000" indent="-216000">
              <a:buClr>
                <a:srgbClr val="000000"/>
              </a:buClr>
              <a:buSzPct val="45000"/>
              <a:buFont typeface="Wingdings" charset="2"/>
              <a:buChar char=""/>
            </a:pPr>
            <a:r>
              <a:rPr b="0" lang="ru-RU" sz="2000" spc="-1" strike="noStrike">
                <a:solidFill>
                  <a:srgbClr val="000000"/>
                </a:solidFill>
                <a:uFill>
                  <a:solidFill>
                    <a:srgbClr val="ffffff"/>
                  </a:solidFill>
                </a:uFill>
                <a:latin typeface="Gill Sans MT"/>
              </a:rPr>
              <a:t>Шестой уровень структуры</a:t>
            </a:r>
            <a:endParaRPr b="0" lang="ru-RU" sz="2000" spc="-1" strike="noStrike">
              <a:solidFill>
                <a:srgbClr val="000000"/>
              </a:solidFill>
              <a:uFill>
                <a:solidFill>
                  <a:srgbClr val="ffffff"/>
                </a:solidFill>
              </a:uFill>
              <a:latin typeface="Gill Sans MT"/>
            </a:endParaRPr>
          </a:p>
          <a:p>
            <a:pPr lvl="6" marL="3024000" indent="-216000">
              <a:buClr>
                <a:srgbClr val="000000"/>
              </a:buClr>
              <a:buSzPct val="45000"/>
              <a:buFont typeface="Wingdings" charset="2"/>
              <a:buChar char=""/>
            </a:pPr>
            <a:r>
              <a:rPr b="0" lang="ru-RU" sz="2000" spc="-1" strike="noStrike">
                <a:solidFill>
                  <a:srgbClr val="000000"/>
                </a:solidFill>
                <a:uFill>
                  <a:solidFill>
                    <a:srgbClr val="ffffff"/>
                  </a:solidFill>
                </a:uFill>
                <a:latin typeface="Gill Sans MT"/>
              </a:rPr>
              <a:t>Седьмой уровень структуры</a:t>
            </a:r>
            <a:endParaRPr b="0" lang="ru-RU" sz="2000" spc="-1" strike="noStrike">
              <a:solidFill>
                <a:srgbClr val="000000"/>
              </a:solidFill>
              <a:uFill>
                <a:solidFill>
                  <a:srgbClr val="ffffff"/>
                </a:solidFill>
              </a:uFill>
              <a:latin typeface="Gill Sans MT"/>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TextShape 1"/>
          <p:cNvSpPr txBox="1"/>
          <p:nvPr/>
        </p:nvSpPr>
        <p:spPr>
          <a:xfrm>
            <a:off x="1432080" y="360360"/>
            <a:ext cx="7407000" cy="1471320"/>
          </a:xfrm>
          <a:prstGeom prst="rect">
            <a:avLst/>
          </a:prstGeom>
          <a:noFill/>
          <a:ln>
            <a:noFill/>
          </a:ln>
        </p:spPr>
        <p:txBody>
          <a:bodyPr lIns="90000" rIns="90000" tIns="45000" bIns="45000" anchor="b"/>
          <a:p>
            <a:pPr>
              <a:lnSpc>
                <a:spcPct val="100000"/>
              </a:lnSpc>
            </a:pPr>
            <a:r>
              <a:rPr b="0" i="1" lang="ru-RU" sz="4300" spc="-1" strike="noStrike">
                <a:solidFill>
                  <a:srgbClr val="572314"/>
                </a:solidFill>
                <a:uFill>
                  <a:solidFill>
                    <a:srgbClr val="ffffff"/>
                  </a:solidFill>
                </a:uFill>
                <a:latin typeface="Comic Sans MS"/>
              </a:rPr>
              <a:t>Лондонский глаз</a:t>
            </a:r>
            <a:endParaRPr b="0" lang="ru-RU" sz="4300" spc="-1" strike="noStrike">
              <a:solidFill>
                <a:srgbClr val="000000"/>
              </a:solidFill>
              <a:uFill>
                <a:solidFill>
                  <a:srgbClr val="ffffff"/>
                </a:solidFill>
              </a:uFill>
              <a:latin typeface="Arial"/>
            </a:endParaRPr>
          </a:p>
        </p:txBody>
      </p:sp>
      <p:pic>
        <p:nvPicPr>
          <p:cNvPr id="93" name="Рисунок 3" descr=""/>
          <p:cNvPicPr/>
          <p:nvPr/>
        </p:nvPicPr>
        <p:blipFill>
          <a:blip r:embed="rId1"/>
          <a:stretch/>
        </p:blipFill>
        <p:spPr>
          <a:xfrm>
            <a:off x="0" y="-285840"/>
            <a:ext cx="9143640" cy="7571880"/>
          </a:xfrm>
          <a:prstGeom prst="rect">
            <a:avLst/>
          </a:prstGeom>
          <a:ln w="9360">
            <a:noFill/>
          </a:ln>
        </p:spPr>
      </p:pic>
      <p:sp>
        <p:nvSpPr>
          <p:cNvPr id="94" name="CustomShape 2"/>
          <p:cNvSpPr/>
          <p:nvPr/>
        </p:nvSpPr>
        <p:spPr>
          <a:xfrm>
            <a:off x="4572000" y="5500800"/>
            <a:ext cx="4285800" cy="369360"/>
          </a:xfrm>
          <a:prstGeom prst="rect">
            <a:avLst/>
          </a:prstGeom>
          <a:noFill/>
          <a:ln>
            <a:noFill/>
          </a:ln>
        </p:spPr>
        <p:style>
          <a:lnRef idx="0"/>
          <a:fillRef idx="0"/>
          <a:effectRef idx="0"/>
          <a:fontRef idx="minor"/>
        </p:style>
      </p:sp>
      <p:sp>
        <p:nvSpPr>
          <p:cNvPr id="95" name="CustomShape 3"/>
          <p:cNvSpPr/>
          <p:nvPr/>
        </p:nvSpPr>
        <p:spPr>
          <a:xfrm rot="457200">
            <a:off x="1759320" y="1833120"/>
            <a:ext cx="5419080" cy="1187640"/>
          </a:xfrm>
          <a:prstGeom prst="rect">
            <a:avLst/>
          </a:prstGeom>
          <a:noFill/>
          <a:ln>
            <a:noFill/>
          </a:ln>
        </p:spPr>
        <p:style>
          <a:lnRef idx="0"/>
          <a:fillRef idx="0"/>
          <a:effectRef idx="0"/>
          <a:fontRef idx="minor"/>
        </p:style>
        <p:txBody>
          <a:bodyPr wrap="none" lIns="90000" rIns="90000" tIns="45000" bIns="45000"/>
          <a:p>
            <a:pPr>
              <a:lnSpc>
                <a:spcPct val="100000"/>
              </a:lnSpc>
            </a:pPr>
            <a:r>
              <a:rPr b="1" lang="ru-RU" sz="7200" spc="-1" strike="noStrike">
                <a:solidFill>
                  <a:srgbClr val="ffecd9"/>
                </a:solidFill>
                <a:uFill>
                  <a:solidFill>
                    <a:srgbClr val="ffffff"/>
                  </a:solidFill>
                </a:uFill>
                <a:latin typeface="Arial"/>
              </a:rPr>
              <a:t>London Eye</a:t>
            </a:r>
            <a:endParaRPr b="0" lang="ru-RU" sz="1800" spc="-1" strike="noStrike">
              <a:solidFill>
                <a:srgbClr val="000000"/>
              </a:solidFill>
              <a:uFill>
                <a:solidFill>
                  <a:srgbClr val="ffffff"/>
                </a:solidFill>
              </a:uFill>
              <a:latin typeface="Arial"/>
            </a:endParaRPr>
          </a:p>
        </p:txBody>
      </p:sp>
      <p:sp>
        <p:nvSpPr>
          <p:cNvPr id="96" name="CustomShape 4"/>
          <p:cNvSpPr/>
          <p:nvPr/>
        </p:nvSpPr>
        <p:spPr>
          <a:xfrm>
            <a:off x="5873400" y="6000840"/>
            <a:ext cx="2756520" cy="364680"/>
          </a:xfrm>
          <a:prstGeom prst="rect">
            <a:avLst/>
          </a:prstGeom>
          <a:noFill/>
          <a:ln>
            <a:noFill/>
          </a:ln>
        </p:spPr>
        <p:style>
          <a:lnRef idx="0"/>
          <a:fillRef idx="0"/>
          <a:effectRef idx="0"/>
          <a:fontRef idx="minor"/>
        </p:style>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 name="Рисунок 1" descr=""/>
          <p:cNvPicPr/>
          <p:nvPr/>
        </p:nvPicPr>
        <p:blipFill>
          <a:blip r:embed="rId1"/>
          <a:stretch/>
        </p:blipFill>
        <p:spPr>
          <a:xfrm>
            <a:off x="0" y="0"/>
            <a:ext cx="9143640" cy="6857640"/>
          </a:xfrm>
          <a:prstGeom prst="rect">
            <a:avLst/>
          </a:prstGeom>
          <a:ln w="9360">
            <a:noFill/>
          </a:ln>
        </p:spPr>
      </p:pic>
    </p:spTree>
  </p:cSld>
  <p:timing>
    <p:tnLst>
      <p:par>
        <p:cTn id="76" dur="indefinite" restart="never" nodeType="tmRoot">
          <p:childTnLst>
            <p:seq>
              <p:cTn id="77"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0" name="Рисунок 2" descr=""/>
          <p:cNvPicPr/>
          <p:nvPr/>
        </p:nvPicPr>
        <p:blipFill>
          <a:blip r:embed="rId1"/>
          <a:stretch/>
        </p:blipFill>
        <p:spPr>
          <a:xfrm>
            <a:off x="0" y="0"/>
            <a:ext cx="9143640" cy="6857640"/>
          </a:xfrm>
          <a:prstGeom prst="rect">
            <a:avLst/>
          </a:prstGeom>
          <a:ln w="9360">
            <a:noFill/>
          </a:ln>
        </p:spPr>
      </p:pic>
    </p:spTree>
  </p:cSld>
  <p:timing>
    <p:tnLst>
      <p:par>
        <p:cTn id="78" dur="indefinite" restart="never" nodeType="tmRoot">
          <p:childTnLst>
            <p:seq>
              <p:cTn id="79"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1357200" y="785880"/>
            <a:ext cx="4285800" cy="5285880"/>
          </a:xfrm>
          <a:prstGeom prst="rect">
            <a:avLst/>
          </a:prstGeom>
          <a:noFill/>
          <a:ln>
            <a:noFill/>
          </a:ln>
        </p:spPr>
        <p:txBody>
          <a:bodyPr tIns="0"/>
          <a:p>
            <a:pPr marL="27000">
              <a:lnSpc>
                <a:spcPct val="100000"/>
              </a:lnSpc>
            </a:pPr>
            <a:r>
              <a:rPr b="0" lang="ru-RU" sz="2400" spc="-1" strike="noStrike">
                <a:solidFill>
                  <a:srgbClr val="000000"/>
                </a:solidFill>
                <a:uFill>
                  <a:solidFill>
                    <a:srgbClr val="ffffff"/>
                  </a:solidFill>
                </a:uFill>
                <a:latin typeface="Gill Sans MT"/>
              </a:rPr>
              <a:t>The London Eye - one of the largest Ferris wheel in the world, located in the London district Lambed on the south bank of the Thames.</a:t>
            </a:r>
            <a:endParaRPr b="0" lang="ru-RU" sz="3200" spc="-1" strike="noStrike">
              <a:solidFill>
                <a:srgbClr val="000000"/>
              </a:solidFill>
              <a:uFill>
                <a:solidFill>
                  <a:srgbClr val="ffffff"/>
                </a:solidFill>
              </a:uFill>
              <a:latin typeface="Arial"/>
            </a:endParaRPr>
          </a:p>
          <a:p>
            <a:pPr marL="27000">
              <a:lnSpc>
                <a:spcPct val="100000"/>
              </a:lnSpc>
            </a:pPr>
            <a:r>
              <a:rPr b="0" lang="ru-RU" sz="2400" spc="-1" strike="noStrike">
                <a:solidFill>
                  <a:srgbClr val="000000"/>
                </a:solidFill>
                <a:uFill>
                  <a:solidFill>
                    <a:srgbClr val="ffffff"/>
                  </a:solidFill>
                </a:uFill>
                <a:latin typeface="Gill Sans MT"/>
              </a:rPr>
              <a:t>With a height of 135 meters (about 45 floors) overlook almost the entire city. Ferris wheel - the project architect David Marks and Julia Barfield, who won the design competition in honor of the buildings of the new millennium. Implementation of projects took six years.</a:t>
            </a:r>
            <a:endParaRPr b="0" lang="ru-RU" sz="3200" spc="-1" strike="noStrike">
              <a:solidFill>
                <a:srgbClr val="000000"/>
              </a:solidFill>
              <a:uFill>
                <a:solidFill>
                  <a:srgbClr val="ffffff"/>
                </a:solidFill>
              </a:uFill>
              <a:latin typeface="Arial"/>
            </a:endParaRPr>
          </a:p>
        </p:txBody>
      </p:sp>
      <p:pic>
        <p:nvPicPr>
          <p:cNvPr id="98" name="Рисунок 3" descr=""/>
          <p:cNvPicPr/>
          <p:nvPr/>
        </p:nvPicPr>
        <p:blipFill>
          <a:blip r:embed="rId1"/>
          <a:stretch/>
        </p:blipFill>
        <p:spPr>
          <a:xfrm>
            <a:off x="5643720" y="1714680"/>
            <a:ext cx="3357360" cy="2857320"/>
          </a:xfrm>
          <a:prstGeom prst="rect">
            <a:avLst/>
          </a:prstGeom>
          <a:ln w="9360">
            <a:noFill/>
          </a:ln>
        </p:spPr>
      </p:pic>
    </p:spTree>
  </p:cSld>
  <p:timing>
    <p:tnLst>
      <p:par>
        <p:cTn id="3" dur="indefinite" restart="never" nodeType="tmRoot">
          <p:childTnLst>
            <p:seq>
              <p:cTn id="4" dur="indefinite" nodeType="mainSeq">
                <p:childTnLst>
                  <p:par>
                    <p:cTn id="5" fill="hold">
                      <p:stCondLst>
                        <p:cond delay="indefinite"/>
                      </p:stCondLst>
                      <p:childTnLst>
                        <p:par>
                          <p:cTn id="6" fill="hold">
                            <p:stCondLst>
                              <p:cond delay="0"/>
                            </p:stCondLst>
                            <p:childTnLst>
                              <p:par>
                                <p:cTn id="7" nodeType="clickEffect" fill="hold" presetClass="entr" presetID="9">
                                  <p:stCondLst>
                                    <p:cond delay="0"/>
                                  </p:stCondLst>
                                  <p:childTnLst>
                                    <p:set>
                                      <p:cBhvr>
                                        <p:cTn id="8" dur="1" fill="hold">
                                          <p:stCondLst>
                                            <p:cond delay="0"/>
                                          </p:stCondLst>
                                        </p:cTn>
                                        <p:tgtEl>
                                          <p:spTgt spid="98"/>
                                        </p:tgtEl>
                                        <p:attrNameLst>
                                          <p:attrName>style.visibility</p:attrName>
                                        </p:attrNameLst>
                                      </p:cBhvr>
                                      <p:to>
                                        <p:strVal val="visible"/>
                                      </p:to>
                                    </p:set>
                                    <p:animEffect filter="dissolve" transition="in">
                                      <p:cBhvr additive="repl">
                                        <p:cTn id="9" dur="500"/>
                                        <p:tgtEl>
                                          <p:spTgt spid="98"/>
                                        </p:tgtEl>
                                      </p:cBhvr>
                                    </p:animEffect>
                                  </p:childTnLst>
                                </p:cTn>
                              </p:par>
                            </p:childTnLst>
                          </p:cTn>
                        </p:par>
                      </p:childTnLst>
                    </p:cTn>
                  </p:par>
                  <p:par>
                    <p:cTn id="10" fill="hold">
                      <p:stCondLst>
                        <p:cond delay="indefinite"/>
                      </p:stCondLst>
                      <p:childTnLst>
                        <p:par>
                          <p:cTn id="11" fill="hold">
                            <p:stCondLst>
                              <p:cond delay="0"/>
                            </p:stCondLst>
                            <p:childTnLst>
                              <p:par>
                                <p:cTn id="12" nodeType="clickEffect" fill="hold" presetClass="entr" presetID="50">
                                  <p:stCondLst>
                                    <p:cond delay="0"/>
                                  </p:stCondLst>
                                  <p:childTnLst>
                                    <p:set>
                                      <p:cBhvr>
                                        <p:cTn id="13" dur="1" fill="hold">
                                          <p:stCondLst>
                                            <p:cond delay="0"/>
                                          </p:stCondLst>
                                        </p:cTn>
                                        <p:tgtEl>
                                          <p:spTgt spid="97">
                                            <p:txEl>
                                              <p:pRg st="0" end="134"/>
                                            </p:txEl>
                                          </p:spTgt>
                                        </p:tgtEl>
                                        <p:attrNameLst>
                                          <p:attrName>style.visibility</p:attrName>
                                        </p:attrNameLst>
                                      </p:cBhvr>
                                      <p:to>
                                        <p:strVal val="visible"/>
                                      </p:to>
                                    </p:set>
                                    <p:anim calcmode="lin" valueType="num">
                                      <p:cBhvr additive="repl">
                                        <p:cTn id="14" dur="1000" fill="hold"/>
                                        <p:tgtEl>
                                          <p:spTgt spid="97">
                                            <p:txEl>
                                              <p:pRg st="0" end="134"/>
                                            </p:txEl>
                                          </p:spTgt>
                                        </p:tgtEl>
                                        <p:attrNameLst>
                                          <p:attrName/>
                                        </p:attrNameLst>
                                      </p:cBhvr>
                                      <p:tavLst>
                                        <p:tav tm="0">
                                          <p:val>
                                            <p:strVal val="#ppt_w+.3"/>
                                          </p:val>
                                        </p:tav>
                                        <p:tav tm="100000">
                                          <p:val>
                                            <p:strVal val="#ppt_w"/>
                                          </p:val>
                                        </p:tav>
                                      </p:tavLst>
                                    </p:anim>
                                    <p:anim calcmode="lin" valueType="num">
                                      <p:cBhvr additive="repl">
                                        <p:cTn id="15" dur="1000" fill="hold"/>
                                        <p:tgtEl>
                                          <p:spTgt spid="97">
                                            <p:txEl>
                                              <p:pRg st="0" end="134"/>
                                            </p:txEl>
                                          </p:spTgt>
                                        </p:tgtEl>
                                        <p:attrNameLst>
                                          <p:attrName/>
                                        </p:attrNameLst>
                                      </p:cBhvr>
                                      <p:tavLst>
                                        <p:tav tm="0">
                                          <p:val>
                                            <p:strVal val="#ppt_h"/>
                                          </p:val>
                                        </p:tav>
                                        <p:tav tm="100000">
                                          <p:val>
                                            <p:strVal val="#ppt_h"/>
                                          </p:val>
                                        </p:tav>
                                      </p:tavLst>
                                    </p:anim>
                                    <p:animEffect filter="fade" transition="in">
                                      <p:cBhvr additive="repl">
                                        <p:cTn id="16" dur="1000"/>
                                        <p:tgtEl>
                                          <p:spTgt spid="97">
                                            <p:txEl>
                                              <p:pRg st="0" end="134"/>
                                            </p:txEl>
                                          </p:spTgt>
                                        </p:tgtEl>
                                      </p:cBhvr>
                                    </p:animEffect>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50">
                                  <p:stCondLst>
                                    <p:cond delay="0"/>
                                  </p:stCondLst>
                                  <p:childTnLst>
                                    <p:set>
                                      <p:cBhvr>
                                        <p:cTn id="20" dur="1" fill="hold">
                                          <p:stCondLst>
                                            <p:cond delay="0"/>
                                          </p:stCondLst>
                                        </p:cTn>
                                        <p:tgtEl>
                                          <p:spTgt spid="97">
                                            <p:txEl>
                                              <p:pRg st="134" end="405"/>
                                            </p:txEl>
                                          </p:spTgt>
                                        </p:tgtEl>
                                        <p:attrNameLst>
                                          <p:attrName>style.visibility</p:attrName>
                                        </p:attrNameLst>
                                      </p:cBhvr>
                                      <p:to>
                                        <p:strVal val="visible"/>
                                      </p:to>
                                    </p:set>
                                    <p:anim calcmode="lin" valueType="num">
                                      <p:cBhvr additive="repl">
                                        <p:cTn id="21" dur="1000" fill="hold"/>
                                        <p:tgtEl>
                                          <p:spTgt spid="97">
                                            <p:txEl>
                                              <p:pRg st="134" end="405"/>
                                            </p:txEl>
                                          </p:spTgt>
                                        </p:tgtEl>
                                        <p:attrNameLst>
                                          <p:attrName/>
                                        </p:attrNameLst>
                                      </p:cBhvr>
                                      <p:tavLst>
                                        <p:tav tm="0">
                                          <p:val>
                                            <p:strVal val="#ppt_w+.3"/>
                                          </p:val>
                                        </p:tav>
                                        <p:tav tm="100000">
                                          <p:val>
                                            <p:strVal val="#ppt_w"/>
                                          </p:val>
                                        </p:tav>
                                      </p:tavLst>
                                    </p:anim>
                                    <p:anim calcmode="lin" valueType="num">
                                      <p:cBhvr additive="repl">
                                        <p:cTn id="22" dur="1000" fill="hold"/>
                                        <p:tgtEl>
                                          <p:spTgt spid="97">
                                            <p:txEl>
                                              <p:pRg st="134" end="405"/>
                                            </p:txEl>
                                          </p:spTgt>
                                        </p:tgtEl>
                                        <p:attrNameLst>
                                          <p:attrName/>
                                        </p:attrNameLst>
                                      </p:cBhvr>
                                      <p:tavLst>
                                        <p:tav tm="0">
                                          <p:val>
                                            <p:strVal val="#ppt_h"/>
                                          </p:val>
                                        </p:tav>
                                        <p:tav tm="100000">
                                          <p:val>
                                            <p:strVal val="#ppt_h"/>
                                          </p:val>
                                        </p:tav>
                                      </p:tavLst>
                                    </p:anim>
                                    <p:animEffect filter="fade" transition="in">
                                      <p:cBhvr additive="repl">
                                        <p:cTn id="23" dur="1000"/>
                                        <p:tgtEl>
                                          <p:spTgt spid="97">
                                            <p:txEl>
                                              <p:pRg st="134" end="40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1432080" y="142920"/>
            <a:ext cx="7407000" cy="1071360"/>
          </a:xfrm>
          <a:prstGeom prst="rect">
            <a:avLst/>
          </a:prstGeom>
          <a:noFill/>
          <a:ln>
            <a:noFill/>
          </a:ln>
        </p:spPr>
        <p:txBody>
          <a:bodyPr lIns="90000" rIns="90000" tIns="45000" bIns="45000" anchor="b"/>
          <a:p>
            <a:pPr algn="ctr">
              <a:lnSpc>
                <a:spcPct val="100000"/>
              </a:lnSpc>
            </a:pPr>
            <a:r>
              <a:rPr b="0" lang="ru-RU" sz="4300" spc="-1" strike="noStrike">
                <a:solidFill>
                  <a:srgbClr val="572314"/>
                </a:solidFill>
                <a:uFill>
                  <a:solidFill>
                    <a:srgbClr val="ffffff"/>
                  </a:solidFill>
                </a:uFill>
                <a:latin typeface="Gill Sans MT"/>
              </a:rPr>
              <a:t>Design and construction</a:t>
            </a:r>
            <a:endParaRPr b="0" lang="ru-RU" sz="4300" spc="-1" strike="noStrike">
              <a:solidFill>
                <a:srgbClr val="000000"/>
              </a:solidFill>
              <a:uFill>
                <a:solidFill>
                  <a:srgbClr val="ffffff"/>
                </a:solidFill>
              </a:uFill>
              <a:latin typeface="Arial"/>
            </a:endParaRPr>
          </a:p>
        </p:txBody>
      </p:sp>
      <p:sp>
        <p:nvSpPr>
          <p:cNvPr id="100" name="TextShape 2"/>
          <p:cNvSpPr txBox="1"/>
          <p:nvPr/>
        </p:nvSpPr>
        <p:spPr>
          <a:xfrm>
            <a:off x="1432080" y="1357200"/>
            <a:ext cx="7407000" cy="3142800"/>
          </a:xfrm>
          <a:prstGeom prst="rect">
            <a:avLst/>
          </a:prstGeom>
          <a:noFill/>
          <a:ln>
            <a:noFill/>
          </a:ln>
        </p:spPr>
        <p:txBody>
          <a:bodyPr tIns="0"/>
          <a:p>
            <a:pPr marL="27360">
              <a:lnSpc>
                <a:spcPct val="100000"/>
              </a:lnSpc>
            </a:pPr>
            <a:r>
              <a:rPr b="0" lang="ru-RU" sz="2600" spc="-1" strike="noStrike">
                <a:solidFill>
                  <a:srgbClr val="361309"/>
                </a:solidFill>
                <a:uFill>
                  <a:solidFill>
                    <a:srgbClr val="ffffff"/>
                  </a:solidFill>
                </a:uFill>
                <a:latin typeface="Gill Sans MT"/>
              </a:rPr>
              <a:t>The London Eye has 32 fully enclosed and air-conditioned cabins for passengers capsules made in the shape of an egg. The capsules symbolize the 32 suburban London. Each 10-ton capsule can accommodate up to 25 passengers. The wheel is rotated at a constant speed of 26 centimeters per second (about 0.9 kilometers per hour) to one revolution takes approximately 30 minutes. .</a:t>
            </a:r>
            <a:endParaRPr b="0" lang="ru-RU" sz="3200" spc="-1" strike="noStrike">
              <a:solidFill>
                <a:srgbClr val="000000"/>
              </a:solidFill>
              <a:uFill>
                <a:solidFill>
                  <a:srgbClr val="ffffff"/>
                </a:solidFill>
              </a:uFill>
              <a:latin typeface="Arial"/>
            </a:endParaRPr>
          </a:p>
        </p:txBody>
      </p:sp>
      <p:pic>
        <p:nvPicPr>
          <p:cNvPr id="101" name="Рисунок 3" descr=""/>
          <p:cNvPicPr/>
          <p:nvPr/>
        </p:nvPicPr>
        <p:blipFill>
          <a:blip r:embed="rId1"/>
          <a:stretch/>
        </p:blipFill>
        <p:spPr>
          <a:xfrm>
            <a:off x="5715000" y="4143240"/>
            <a:ext cx="3285720" cy="2356920"/>
          </a:xfrm>
          <a:prstGeom prst="rect">
            <a:avLst/>
          </a:prstGeom>
          <a:ln w="9360">
            <a:noFill/>
          </a:ln>
        </p:spPr>
      </p:pic>
    </p:spTree>
  </p:cSld>
  <p:timing>
    <p:tnLst>
      <p:par>
        <p:cTn id="24" dur="indefinite" restart="never" nodeType="tmRoot">
          <p:childTnLst>
            <p:seq>
              <p:cTn id="25" dur="indefinite" nodeType="mainSeq">
                <p:childTnLst>
                  <p:par>
                    <p:cTn id="26" fill="hold">
                      <p:stCondLst>
                        <p:cond delay="indefinite"/>
                      </p:stCondLst>
                      <p:childTnLst>
                        <p:par>
                          <p:cTn id="27" fill="hold">
                            <p:stCondLst>
                              <p:cond delay="0"/>
                            </p:stCondLst>
                            <p:childTnLst>
                              <p:par>
                                <p:cTn id="28" nodeType="clickEffect" fill="hold" presetClass="entr" presetID="2" presetSubtype="4">
                                  <p:stCondLst>
                                    <p:cond delay="0"/>
                                  </p:stCondLst>
                                  <p:childTnLst>
                                    <p:set>
                                      <p:cBhvr>
                                        <p:cTn id="29" dur="1" fill="hold">
                                          <p:stCondLst>
                                            <p:cond delay="0"/>
                                          </p:stCondLst>
                                        </p:cTn>
                                        <p:tgtEl>
                                          <p:spTgt spid="99"/>
                                        </p:tgtEl>
                                        <p:attrNameLst>
                                          <p:attrName>style.visibility</p:attrName>
                                        </p:attrNameLst>
                                      </p:cBhvr>
                                      <p:to>
                                        <p:strVal val="visible"/>
                                      </p:to>
                                    </p:set>
                                    <p:anim calcmode="lin" valueType="num">
                                      <p:cBhvr additive="repl">
                                        <p:cTn id="30" dur="500" fill="hold"/>
                                        <p:tgtEl>
                                          <p:spTgt spid="99"/>
                                        </p:tgtEl>
                                        <p:attrNameLst>
                                          <p:attrName>ppt_x</p:attrName>
                                        </p:attrNameLst>
                                      </p:cBhvr>
                                      <p:tavLst>
                                        <p:tav tm="0">
                                          <p:val>
                                            <p:strVal val="#ppt_x"/>
                                          </p:val>
                                        </p:tav>
                                        <p:tav tm="100000">
                                          <p:val>
                                            <p:strVal val="#ppt_x"/>
                                          </p:val>
                                        </p:tav>
                                      </p:tavLst>
                                    </p:anim>
                                    <p:anim calcmode="lin" valueType="num">
                                      <p:cBhvr additive="repl">
                                        <p:cTn id="31"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nodeType="clickEffect" fill="hold" presetClass="entr" presetID="9">
                                  <p:stCondLst>
                                    <p:cond delay="0"/>
                                  </p:stCondLst>
                                  <p:childTnLst>
                                    <p:set>
                                      <p:cBhvr>
                                        <p:cTn id="35" dur="1" fill="hold">
                                          <p:stCondLst>
                                            <p:cond delay="0"/>
                                          </p:stCondLst>
                                        </p:cTn>
                                        <p:tgtEl>
                                          <p:spTgt spid="100">
                                            <p:txEl>
                                              <p:pRg st="0" end="375"/>
                                            </p:txEl>
                                          </p:spTgt>
                                        </p:tgtEl>
                                        <p:attrNameLst>
                                          <p:attrName>style.visibility</p:attrName>
                                        </p:attrNameLst>
                                      </p:cBhvr>
                                      <p:to>
                                        <p:strVal val="visible"/>
                                      </p:to>
                                    </p:set>
                                    <p:animEffect filter="dissolve" transition="in">
                                      <p:cBhvr additive="repl">
                                        <p:cTn id="36" dur="500"/>
                                        <p:tgtEl>
                                          <p:spTgt spid="100">
                                            <p:txEl>
                                              <p:pRg st="0" end="375"/>
                                            </p:txEl>
                                          </p:spTgt>
                                        </p:tgtEl>
                                      </p:cBhvr>
                                    </p:animEffect>
                                  </p:childTnLst>
                                </p:cTn>
                              </p:par>
                            </p:childTnLst>
                          </p:cTn>
                        </p:par>
                      </p:childTnLst>
                    </p:cTn>
                  </p:par>
                  <p:par>
                    <p:cTn id="37" fill="hold">
                      <p:stCondLst>
                        <p:cond delay="indefinite"/>
                      </p:stCondLst>
                      <p:childTnLst>
                        <p:par>
                          <p:cTn id="38" fill="hold">
                            <p:stCondLst>
                              <p:cond delay="0"/>
                            </p:stCondLst>
                            <p:childTnLst>
                              <p:par>
                                <p:cTn id="39" nodeType="clickEffect" fill="hold" presetClass="entr" presetID="15">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cBhvr additive="repl">
                                        <p:cTn id="41" dur="1000" fill="hold"/>
                                        <p:tgtEl>
                                          <p:spTgt spid="101"/>
                                        </p:tgtEl>
                                        <p:attrNameLst>
                                          <p:attrName/>
                                        </p:attrNameLst>
                                      </p:cBhvr>
                                      <p:tavLst>
                                        <p:tav tm="0">
                                          <p:val/>
                                        </p:tav>
                                        <p:tav tm="100000">
                                          <p:val>
                                            <p:strVal val="#ppt_w"/>
                                          </p:val>
                                        </p:tav>
                                      </p:tavLst>
                                    </p:anim>
                                    <p:anim calcmode="lin" valueType="num">
                                      <p:cBhvr additive="repl">
                                        <p:cTn id="42" dur="1000" fill="hold"/>
                                        <p:tgtEl>
                                          <p:spTgt spid="101"/>
                                        </p:tgtEl>
                                        <p:attrNameLst>
                                          <p:attrName/>
                                        </p:attrNameLst>
                                      </p:cBhvr>
                                      <p:tavLst>
                                        <p:tav tm="0">
                                          <p:val/>
                                        </p:tav>
                                        <p:tav tm="100000">
                                          <p:val>
                                            <p:strVal val="#ppt_h"/>
                                          </p:val>
                                        </p:tav>
                                      </p:tavLst>
                                    </p:anim>
                                    <p:anim calcmode="lin" valueType="num">
                                      <p:cBhvr additive="repl">
                                        <p:cTn id="43" dur="1000" fill="hold"/>
                                        <p:tgtEl>
                                          <p:spTgt spid="101"/>
                                        </p:tgtEl>
                                        <p:attrNameLst>
                                          <p:attrName>ppt_x</p:attrName>
                                        </p:attrNameLst>
                                      </p:cBhvr>
                                      <p:tavLst>
                                        <p:tav tm="0">
                                          <p:val/>
                                        </p:tav>
                                        <p:tav tm="100000">
                                          <p:val/>
                                        </p:tav>
                                      </p:tavLst>
                                    </p:anim>
                                    <p:anim calcmode="lin" valueType="num">
                                      <p:cBhvr additive="repl">
                                        <p:cTn id="44" dur="1000" fill="hold"/>
                                        <p:tgtEl>
                                          <p:spTgt spid="101"/>
                                        </p:tgtEl>
                                        <p:attrNameLst>
                                          <p:attrName>ppt_y</p:attrName>
                                        </p:attrNameLst>
                                      </p:cBhvr>
                                      <p:tavLst>
                                        <p:tav tm="0">
                                          <p:val/>
                                        </p:tav>
                                        <p:tav tm="100000">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Рисунок 1" descr=""/>
          <p:cNvPicPr/>
          <p:nvPr/>
        </p:nvPicPr>
        <p:blipFill>
          <a:blip r:embed="rId1"/>
          <a:stretch/>
        </p:blipFill>
        <p:spPr>
          <a:xfrm>
            <a:off x="0" y="0"/>
            <a:ext cx="9143640" cy="6857640"/>
          </a:xfrm>
          <a:prstGeom prst="rect">
            <a:avLst/>
          </a:prstGeom>
          <a:ln w="9360">
            <a:noFill/>
          </a:ln>
        </p:spPr>
      </p:pic>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 name="Рисунок 1" descr=""/>
          <p:cNvPicPr/>
          <p:nvPr/>
        </p:nvPicPr>
        <p:blipFill>
          <a:blip r:embed="rId1"/>
          <a:stretch/>
        </p:blipFill>
        <p:spPr>
          <a:xfrm>
            <a:off x="0" y="0"/>
            <a:ext cx="9143640" cy="6857640"/>
          </a:xfrm>
          <a:prstGeom prst="rect">
            <a:avLst/>
          </a:prstGeom>
          <a:ln w="9360">
            <a:noFill/>
          </a:ln>
        </p:spPr>
      </p:pic>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 name="Рисунок 3" descr=""/>
          <p:cNvPicPr/>
          <p:nvPr/>
        </p:nvPicPr>
        <p:blipFill>
          <a:blip r:embed="rId1"/>
          <a:stretch/>
        </p:blipFill>
        <p:spPr>
          <a:xfrm>
            <a:off x="0" y="0"/>
            <a:ext cx="9143640" cy="6857640"/>
          </a:xfrm>
          <a:prstGeom prst="rect">
            <a:avLst/>
          </a:prstGeom>
          <a:ln w="9360">
            <a:noFill/>
          </a:ln>
        </p:spPr>
      </p:pic>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TextShape 1"/>
          <p:cNvSpPr txBox="1"/>
          <p:nvPr/>
        </p:nvSpPr>
        <p:spPr>
          <a:xfrm>
            <a:off x="1428840" y="0"/>
            <a:ext cx="7407000" cy="1142640"/>
          </a:xfrm>
          <a:prstGeom prst="rect">
            <a:avLst/>
          </a:prstGeom>
          <a:noFill/>
          <a:ln>
            <a:noFill/>
          </a:ln>
        </p:spPr>
        <p:txBody>
          <a:bodyPr lIns="90000" rIns="90000" tIns="45000" bIns="45000" anchor="b"/>
          <a:p>
            <a:pPr algn="ctr">
              <a:lnSpc>
                <a:spcPct val="100000"/>
              </a:lnSpc>
            </a:pPr>
            <a:r>
              <a:rPr b="0" lang="ru-RU" sz="4300" spc="-1" strike="noStrike">
                <a:solidFill>
                  <a:srgbClr val="572314"/>
                </a:solidFill>
                <a:uFill>
                  <a:solidFill>
                    <a:srgbClr val="ffffff"/>
                  </a:solidFill>
                </a:uFill>
                <a:latin typeface="Gill Sans MT"/>
              </a:rPr>
              <a:t>history</a:t>
            </a:r>
            <a:endParaRPr b="0" lang="ru-RU" sz="4300" spc="-1" strike="noStrike">
              <a:solidFill>
                <a:srgbClr val="000000"/>
              </a:solidFill>
              <a:uFill>
                <a:solidFill>
                  <a:srgbClr val="ffffff"/>
                </a:solidFill>
              </a:uFill>
              <a:latin typeface="Arial"/>
            </a:endParaRPr>
          </a:p>
        </p:txBody>
      </p:sp>
      <p:sp>
        <p:nvSpPr>
          <p:cNvPr id="106" name="TextShape 2"/>
          <p:cNvSpPr txBox="1"/>
          <p:nvPr/>
        </p:nvSpPr>
        <p:spPr>
          <a:xfrm>
            <a:off x="1432080" y="1357200"/>
            <a:ext cx="7407000" cy="5000400"/>
          </a:xfrm>
          <a:prstGeom prst="rect">
            <a:avLst/>
          </a:prstGeom>
          <a:noFill/>
          <a:ln>
            <a:noFill/>
          </a:ln>
        </p:spPr>
        <p:txBody>
          <a:bodyPr tIns="0"/>
          <a:p>
            <a:pPr marL="27360">
              <a:lnSpc>
                <a:spcPct val="100000"/>
              </a:lnSpc>
            </a:pPr>
            <a:r>
              <a:rPr b="0" lang="ru-RU" sz="2600" spc="-1" strike="noStrike">
                <a:solidFill>
                  <a:srgbClr val="361309"/>
                </a:solidFill>
                <a:uFill>
                  <a:solidFill>
                    <a:srgbClr val="ffffff"/>
                  </a:solidFill>
                </a:uFill>
                <a:latin typeface="Gill Sans MT"/>
              </a:rPr>
              <a:t>.</a:t>
            </a:r>
            <a:endParaRPr b="0" lang="ru-RU" sz="3200" spc="-1" strike="noStrike">
              <a:solidFill>
                <a:srgbClr val="000000"/>
              </a:solidFill>
              <a:uFill>
                <a:solidFill>
                  <a:srgbClr val="ffffff"/>
                </a:solidFill>
              </a:uFill>
              <a:latin typeface="Arial"/>
            </a:endParaRPr>
          </a:p>
          <a:p>
            <a:pPr marL="27360">
              <a:lnSpc>
                <a:spcPct val="100000"/>
              </a:lnSpc>
            </a:pPr>
            <a:r>
              <a:rPr b="0" lang="ru-RU" sz="2600" spc="-1" strike="noStrike">
                <a:solidFill>
                  <a:srgbClr val="361309"/>
                </a:solidFill>
                <a:uFill>
                  <a:solidFill>
                    <a:srgbClr val="ffffff"/>
                  </a:solidFill>
                </a:uFill>
                <a:latin typeface="Gill Sans MT"/>
              </a:rPr>
              <a:t> </a:t>
            </a:r>
            <a:r>
              <a:rPr b="0" lang="ru-RU" sz="2600" spc="-1" strike="noStrike">
                <a:solidFill>
                  <a:srgbClr val="361309"/>
                </a:solidFill>
                <a:uFill>
                  <a:solidFill>
                    <a:srgbClr val="ffffff"/>
                  </a:solidFill>
                </a:uFill>
                <a:latin typeface="Gill Sans MT"/>
              </a:rPr>
              <a:t>The formal opening of the London Eye chaired by Prime Minister Tony Blair, December 31, 1999, but for technical reasons, it was opened to the public only in March 2000. Since opening it has become the most popular attraction and each year it is visited by about one million tourists. And it turned into a place of urban and public holidays.</a:t>
            </a:r>
            <a:endParaRPr b="0" lang="ru-RU" sz="3200" spc="-1" strike="noStrike">
              <a:solidFill>
                <a:srgbClr val="000000"/>
              </a:solidFill>
              <a:uFill>
                <a:solidFill>
                  <a:srgbClr val="ffffff"/>
                </a:solidFill>
              </a:uFill>
              <a:latin typeface="Arial"/>
            </a:endParaRPr>
          </a:p>
        </p:txBody>
      </p:sp>
    </p:spTree>
  </p:cSld>
  <p:timing>
    <p:tnLst>
      <p:par>
        <p:cTn id="51" dur="indefinite" restart="never" nodeType="tmRoot">
          <p:childTnLst>
            <p:seq>
              <p:cTn id="52" dur="indefinite" nodeType="mainSeq">
                <p:childTnLst>
                  <p:par>
                    <p:cTn id="53" fill="hold">
                      <p:stCondLst>
                        <p:cond delay="indefinite"/>
                      </p:stCondLst>
                      <p:childTnLst>
                        <p:par>
                          <p:cTn id="54" fill="hold">
                            <p:stCondLst>
                              <p:cond delay="0"/>
                            </p:stCondLst>
                            <p:childTnLst>
                              <p:par>
                                <p:cTn id="55" nodeType="clickEffect" fill="hold" presetClass="entr" presetID="12" presetSubtype="4">
                                  <p:stCondLst>
                                    <p:cond delay="0"/>
                                  </p:stCondLst>
                                  <p:childTnLst>
                                    <p:set>
                                      <p:cBhvr>
                                        <p:cTn id="56" dur="1" fill="hold">
                                          <p:stCondLst>
                                            <p:cond delay="0"/>
                                          </p:stCondLst>
                                        </p:cTn>
                                        <p:tgtEl>
                                          <p:spTgt spid="105"/>
                                        </p:tgtEl>
                                        <p:attrNameLst>
                                          <p:attrName>style.visibility</p:attrName>
                                        </p:attrNameLst>
                                      </p:cBhvr>
                                      <p:to>
                                        <p:strVal val="visible"/>
                                      </p:to>
                                    </p:set>
                                    <p:animEffect filter="slide(fromBottom)" transition="in">
                                      <p:cBhvr additive="repl">
                                        <p:cTn id="57" dur="500"/>
                                        <p:tgtEl>
                                          <p:spTgt spid="105"/>
                                        </p:tgtEl>
                                      </p:cBhvr>
                                    </p:animEffect>
                                  </p:childTnLst>
                                </p:cTn>
                              </p:par>
                            </p:childTnLst>
                          </p:cTn>
                        </p:par>
                      </p:childTnLst>
                    </p:cTn>
                  </p:par>
                  <p:par>
                    <p:cTn id="58" fill="hold">
                      <p:stCondLst>
                        <p:cond delay="indefinite"/>
                      </p:stCondLst>
                      <p:childTnLst>
                        <p:par>
                          <p:cTn id="59" fill="hold">
                            <p:stCondLst>
                              <p:cond delay="0"/>
                            </p:stCondLst>
                            <p:childTnLst>
                              <p:par>
                                <p:cTn id="60" nodeType="clickEffect" fill="hold" presetClass="entr" presetID="34">
                                  <p:stCondLst>
                                    <p:cond delay="0"/>
                                  </p:stCondLst>
                                  <p:childTnLst>
                                    <p:set>
                                      <p:cBhvr>
                                        <p:cTn id="61" dur="1" fill="hold">
                                          <p:stCondLst>
                                            <p:cond delay="0"/>
                                          </p:stCondLst>
                                        </p:cTn>
                                        <p:tgtEl>
                                          <p:spTgt spid="106">
                                            <p:txEl>
                                              <p:pRg st="0" end="2"/>
                                            </p:txEl>
                                          </p:spTgt>
                                        </p:tgtEl>
                                        <p:attrNameLst>
                                          <p:attrName>style.visibility</p:attrName>
                                        </p:attrNameLst>
                                      </p:cBhvr>
                                      <p:to>
                                        <p:strVal val="visible"/>
                                      </p:to>
                                    </p:set>
                                    <p:anim calcmode="lin" valueType="num">
                                      <p:cBhvr additive="repl">
                                        <p:cTn id="62" dur="600" fill="hold">
                                          <p:stCondLst>
                                            <p:cond delay="0"/>
                                          </p:stCondLst>
                                        </p:cTn>
                                        <p:tgtEl>
                                          <p:spTgt spid="106">
                                            <p:txEl>
                                              <p:pRg st="0" end="2"/>
                                            </p:txEl>
                                          </p:spTgt>
                                        </p:tgtEl>
                                        <p:attrNameLst>
                                          <p:attrName>ppt_x</p:attrName>
                                        </p:attrNameLst>
                                      </p:cBhvr>
                                      <p:to>
                                        <p:strVal val="(#ppt_#ppt_x)"/>
                                      </p:to>
                                    </p:anim>
                                    <p:anim calcmode="lin" valueType="num">
                                      <p:cBhvr additive="repl">
                                        <p:cTn id="63" dur="200" fill="hold">
                                          <p:stCondLst>
                                            <p:cond delay="600"/>
                                          </p:stCondLst>
                                        </p:cTn>
                                        <p:tgtEl>
                                          <p:spTgt spid="106">
                                            <p:txEl>
                                              <p:pRg st="0" end="2"/>
                                            </p:txEl>
                                          </p:spTgt>
                                        </p:tgtEl>
                                        <p:attrNameLst>
                                          <p:attrName/>
                                        </p:attrNameLst>
                                      </p:cBhvr>
                                      <p:to>
                                        <p:strVal val="-1.0"/>
                                      </p:to>
                                    </p:anim>
                                    <p:anim calcmode="lin" valueType="num">
                                      <p:cBhvr additive="repl">
                                        <p:cTn id="64" dur="200" fill="hold">
                                          <p:stCondLst>
                                            <p:cond delay="600"/>
                                          </p:stCondLst>
                                        </p:cTn>
                                        <p:tgtEl>
                                          <p:spTgt spid="106">
                                            <p:txEl>
                                              <p:pRg st="0" end="2"/>
                                            </p:txEl>
                                          </p:spTgt>
                                        </p:tgtEl>
                                        <p:attrNameLst>
                                          <p:attrName>ppt_x</p:attrName>
                                        </p:attrNameLst>
                                      </p:cBhvr>
                                    </p:anim>
                                  </p:childTnLst>
                                </p:cTn>
                              </p:par>
                            </p:childTnLst>
                          </p:cTn>
                        </p:par>
                      </p:childTnLst>
                    </p:cTn>
                  </p:par>
                  <p:par>
                    <p:cTn id="65" fill="hold">
                      <p:stCondLst>
                        <p:cond delay="indefinite"/>
                      </p:stCondLst>
                      <p:childTnLst>
                        <p:par>
                          <p:cTn id="66" fill="hold">
                            <p:stCondLst>
                              <p:cond delay="0"/>
                            </p:stCondLst>
                            <p:childTnLst>
                              <p:par>
                                <p:cTn id="67" nodeType="clickEffect" fill="hold" presetClass="entr" presetID="34">
                                  <p:stCondLst>
                                    <p:cond delay="0"/>
                                  </p:stCondLst>
                                  <p:childTnLst>
                                    <p:set>
                                      <p:cBhvr>
                                        <p:cTn id="68" dur="1" fill="hold">
                                          <p:stCondLst>
                                            <p:cond delay="0"/>
                                          </p:stCondLst>
                                        </p:cTn>
                                        <p:tgtEl>
                                          <p:spTgt spid="106">
                                            <p:txEl>
                                              <p:pRg st="2" end="344"/>
                                            </p:txEl>
                                          </p:spTgt>
                                        </p:tgtEl>
                                        <p:attrNameLst>
                                          <p:attrName>style.visibility</p:attrName>
                                        </p:attrNameLst>
                                      </p:cBhvr>
                                      <p:to>
                                        <p:strVal val="visible"/>
                                      </p:to>
                                    </p:set>
                                    <p:anim calcmode="lin" valueType="num">
                                      <p:cBhvr additive="repl">
                                        <p:cTn id="69" dur="600" fill="hold">
                                          <p:stCondLst>
                                            <p:cond delay="0"/>
                                          </p:stCondLst>
                                        </p:cTn>
                                        <p:tgtEl>
                                          <p:spTgt spid="106">
                                            <p:txEl>
                                              <p:pRg st="2" end="344"/>
                                            </p:txEl>
                                          </p:spTgt>
                                        </p:tgtEl>
                                        <p:attrNameLst>
                                          <p:attrName>ppt_x</p:attrName>
                                        </p:attrNameLst>
                                      </p:cBhvr>
                                      <p:to>
                                        <p:strVal val="(#ppt_#ppt_x)"/>
                                      </p:to>
                                    </p:anim>
                                    <p:anim calcmode="lin" valueType="num">
                                      <p:cBhvr additive="repl">
                                        <p:cTn id="70" dur="200" fill="hold">
                                          <p:stCondLst>
                                            <p:cond delay="600"/>
                                          </p:stCondLst>
                                        </p:cTn>
                                        <p:tgtEl>
                                          <p:spTgt spid="106">
                                            <p:txEl>
                                              <p:pRg st="2" end="344"/>
                                            </p:txEl>
                                          </p:spTgt>
                                        </p:tgtEl>
                                        <p:attrNameLst>
                                          <p:attrName/>
                                        </p:attrNameLst>
                                      </p:cBhvr>
                                      <p:to>
                                        <p:strVal val="-1.0"/>
                                      </p:to>
                                    </p:anim>
                                    <p:anim calcmode="lin" valueType="num">
                                      <p:cBhvr additive="repl">
                                        <p:cTn id="71" dur="200" fill="hold">
                                          <p:stCondLst>
                                            <p:cond delay="600"/>
                                          </p:stCondLst>
                                        </p:cTn>
                                        <p:tgtEl>
                                          <p:spTgt spid="106">
                                            <p:txEl>
                                              <p:pRg st="2" end="344"/>
                                            </p:txEl>
                                          </p:spTgt>
                                        </p:tgtEl>
                                        <p:attrNameLst>
                                          <p:attrName>ppt_x</p:attrName>
                                        </p:attrNameLst>
                                      </p:cBhvr>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Рисунок 1" descr=""/>
          <p:cNvPicPr/>
          <p:nvPr/>
        </p:nvPicPr>
        <p:blipFill>
          <a:blip r:embed="rId1"/>
          <a:stretch/>
        </p:blipFill>
        <p:spPr>
          <a:xfrm>
            <a:off x="0" y="0"/>
            <a:ext cx="9143640" cy="6857640"/>
          </a:xfrm>
          <a:prstGeom prst="rect">
            <a:avLst/>
          </a:prstGeom>
          <a:ln w="9360">
            <a:noFill/>
          </a:ln>
        </p:spPr>
      </p:pic>
    </p:spTree>
  </p:cSld>
  <p:timing>
    <p:tnLst>
      <p:par>
        <p:cTn id="72" dur="indefinite" restart="never" nodeType="tmRoot">
          <p:childTnLst>
            <p:seq>
              <p:cTn id="73"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Рисунок 1" descr=""/>
          <p:cNvPicPr/>
          <p:nvPr/>
        </p:nvPicPr>
        <p:blipFill>
          <a:blip r:embed="rId1"/>
          <a:stretch/>
        </p:blipFill>
        <p:spPr>
          <a:xfrm>
            <a:off x="0" y="0"/>
            <a:ext cx="9143640" cy="6857640"/>
          </a:xfrm>
          <a:prstGeom prst="rect">
            <a:avLst/>
          </a:prstGeom>
          <a:ln w="9360">
            <a:noFill/>
          </a:ln>
        </p:spPr>
      </p:pic>
    </p:spTree>
  </p:cSld>
  <p:timing>
    <p:tnLst>
      <p:par>
        <p:cTn id="74" dur="indefinite" restart="never" nodeType="tmRoot">
          <p:childTnLst>
            <p:seq>
              <p:cTn id="75"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Solstice</Template>
  <TotalTime>118</TotalTime>
  <Application>LibreOffice/5.2.1.2$Windows_x86 LibreOffice_project/31dd62db80d4e60af04904455ec9c9219178d620</Application>
  <Words>229</Words>
  <Paragraphs>10</Paragraphs>
  <Company>Microsoft</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2011-04-08T11:29:25Z</dcterms:created>
  <dc:creator> </dc:creator>
  <dc:description/>
  <dc:language>ru-RU</dc:language>
  <cp:lastModifiedBy/>
  <dcterms:modified xsi:type="dcterms:W3CDTF">2018-02-07T10:35:17Z</dcterms:modified>
  <cp:revision>13</cp:revision>
  <dc:subject/>
  <dc:title>Лондонский глаз</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11</vt:i4>
  </property>
</Properties>
</file>