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BD27-8EEC-4D73-B5DF-8584B0CAFA0A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4BDB-299A-4B80-B375-3B776139D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BD27-8EEC-4D73-B5DF-8584B0CAFA0A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4BDB-299A-4B80-B375-3B776139D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BD27-8EEC-4D73-B5DF-8584B0CAFA0A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4BDB-299A-4B80-B375-3B776139D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BD27-8EEC-4D73-B5DF-8584B0CAFA0A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4BDB-299A-4B80-B375-3B776139D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BD27-8EEC-4D73-B5DF-8584B0CAFA0A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4BDB-299A-4B80-B375-3B776139D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BD27-8EEC-4D73-B5DF-8584B0CAFA0A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4BDB-299A-4B80-B375-3B776139D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BD27-8EEC-4D73-B5DF-8584B0CAFA0A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4BDB-299A-4B80-B375-3B776139D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BD27-8EEC-4D73-B5DF-8584B0CAFA0A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4BDB-299A-4B80-B375-3B776139D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BD27-8EEC-4D73-B5DF-8584B0CAFA0A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4BDB-299A-4B80-B375-3B776139D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BD27-8EEC-4D73-B5DF-8584B0CAFA0A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4BDB-299A-4B80-B375-3B776139D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BD27-8EEC-4D73-B5DF-8584B0CAFA0A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4BDB-299A-4B80-B375-3B776139D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6BD27-8EEC-4D73-B5DF-8584B0CAFA0A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74BDB-299A-4B80-B375-3B776139D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35743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Animals</a:t>
            </a:r>
            <a:r>
              <a:rPr lang="en-US" sz="6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en-US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I like</a:t>
            </a:r>
            <a:r>
              <a:rPr lang="ru-RU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</a:t>
            </a:r>
            <a:endParaRPr lang="ru-RU" sz="6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57686" y="485776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i="1" dirty="0" smtClean="0"/>
              <a:t>Made by </a:t>
            </a:r>
            <a:r>
              <a:rPr lang="en-US" sz="3600" b="1" i="1" dirty="0" err="1" smtClean="0"/>
              <a:t>Aliakbarov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Airat</a:t>
            </a:r>
            <a:endParaRPr lang="en-US" sz="3600" b="1" i="1" dirty="0" smtClean="0"/>
          </a:p>
          <a:p>
            <a:r>
              <a:rPr lang="en-US" sz="3600" b="1" i="1" dirty="0" smtClean="0"/>
              <a:t>Form 6</a:t>
            </a:r>
            <a:endParaRPr lang="ru-RU" sz="3600" b="1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b="1" i="1" dirty="0" smtClean="0"/>
              <a:t>I have of course a lot of favorite animals, but among them there are three animals whom I love the most.</a:t>
            </a:r>
            <a:endParaRPr lang="ru-RU" sz="4800" b="1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My first </a:t>
            </a:r>
            <a:r>
              <a:rPr lang="en-US" dirty="0" err="1" smtClean="0"/>
              <a:t>favourite</a:t>
            </a:r>
            <a:r>
              <a:rPr lang="en-US" dirty="0" smtClean="0"/>
              <a:t> animal is a horse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en-US" dirty="0" smtClean="0"/>
              <a:t>I like this animal because it is a very kind, </a:t>
            </a:r>
            <a:r>
              <a:rPr lang="en-US" dirty="0" smtClean="0"/>
              <a:t>faithful and </a:t>
            </a:r>
            <a:r>
              <a:rPr lang="en-US" dirty="0" smtClean="0"/>
              <a:t>beautiful</a:t>
            </a:r>
            <a:r>
              <a:rPr lang="ru-RU" dirty="0"/>
              <a:t>.</a:t>
            </a:r>
          </a:p>
        </p:txBody>
      </p:sp>
      <p:pic>
        <p:nvPicPr>
          <p:cNvPr id="4" name="Содержимое 3" descr="20170811_1422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2357430"/>
            <a:ext cx="5653614" cy="4240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92867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My second </a:t>
            </a:r>
            <a:r>
              <a:rPr lang="en-US" dirty="0" err="1" smtClean="0"/>
              <a:t>favourite</a:t>
            </a:r>
            <a:r>
              <a:rPr lang="en-US" dirty="0" smtClean="0"/>
              <a:t> </a:t>
            </a:r>
            <a:r>
              <a:rPr lang="en-US" dirty="0" smtClean="0"/>
              <a:t>animal is a dog. I like </a:t>
            </a:r>
            <a:r>
              <a:rPr lang="en-US" dirty="0" smtClean="0"/>
              <a:t>my dog</a:t>
            </a:r>
            <a:r>
              <a:rPr lang="en-US" dirty="0" smtClean="0"/>
              <a:t> </a:t>
            </a:r>
            <a:r>
              <a:rPr lang="en-US" dirty="0" smtClean="0"/>
              <a:t>because </a:t>
            </a:r>
            <a:r>
              <a:rPr lang="en-US" dirty="0" smtClean="0"/>
              <a:t>he </a:t>
            </a:r>
            <a:r>
              <a:rPr lang="en-US" dirty="0" smtClean="0"/>
              <a:t>is loyal, smart and playful.</a:t>
            </a:r>
            <a:endParaRPr lang="ru-RU" dirty="0"/>
          </a:p>
        </p:txBody>
      </p:sp>
      <p:pic>
        <p:nvPicPr>
          <p:cNvPr id="4" name="Рисунок 3" descr="20170825_155158.jpg"/>
          <p:cNvPicPr>
            <a:picLocks noChangeAspect="1"/>
          </p:cNvPicPr>
          <p:nvPr/>
        </p:nvPicPr>
        <p:blipFill>
          <a:blip r:embed="rId2" cstate="print"/>
          <a:srcRect r="7813"/>
          <a:stretch>
            <a:fillRect/>
          </a:stretch>
        </p:blipFill>
        <p:spPr>
          <a:xfrm>
            <a:off x="642910" y="3000372"/>
            <a:ext cx="4214842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x3yRguu4QvI.jpg"/>
          <p:cNvPicPr>
            <a:picLocks noChangeAspect="1"/>
          </p:cNvPicPr>
          <p:nvPr/>
        </p:nvPicPr>
        <p:blipFill>
          <a:blip r:embed="rId3" cstate="print"/>
          <a:srcRect b="5769"/>
          <a:stretch>
            <a:fillRect/>
          </a:stretch>
        </p:blipFill>
        <p:spPr>
          <a:xfrm>
            <a:off x="5857884" y="2714620"/>
            <a:ext cx="2089562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My third </a:t>
            </a:r>
            <a:r>
              <a:rPr lang="en-US" dirty="0" err="1" smtClean="0"/>
              <a:t>favourite</a:t>
            </a:r>
            <a:r>
              <a:rPr lang="en-US" dirty="0" smtClean="0"/>
              <a:t> </a:t>
            </a:r>
            <a:r>
              <a:rPr lang="en-US" dirty="0" smtClean="0"/>
              <a:t>animal is a cat. I like </a:t>
            </a:r>
            <a:r>
              <a:rPr lang="en-US" dirty="0" smtClean="0"/>
              <a:t>his </a:t>
            </a:r>
            <a:r>
              <a:rPr lang="en-US" dirty="0" smtClean="0"/>
              <a:t>because </a:t>
            </a:r>
            <a:r>
              <a:rPr lang="en-US" dirty="0" smtClean="0"/>
              <a:t>he's </a:t>
            </a:r>
            <a:r>
              <a:rPr lang="en-US" dirty="0" smtClean="0"/>
              <a:t>cute, nimble and fluffy.</a:t>
            </a:r>
            <a:endParaRPr lang="ru-RU" dirty="0"/>
          </a:p>
        </p:txBody>
      </p:sp>
      <p:pic>
        <p:nvPicPr>
          <p:cNvPr id="4" name="Рисунок 3" descr="4kOICSd4_xc.jpg"/>
          <p:cNvPicPr>
            <a:picLocks noChangeAspect="1"/>
          </p:cNvPicPr>
          <p:nvPr/>
        </p:nvPicPr>
        <p:blipFill>
          <a:blip r:embed="rId2">
            <a:lum bright="-20000"/>
          </a:blip>
          <a:srcRect t="8364" r="21484"/>
          <a:stretch>
            <a:fillRect/>
          </a:stretch>
        </p:blipFill>
        <p:spPr>
          <a:xfrm>
            <a:off x="428596" y="3571876"/>
            <a:ext cx="4786346" cy="3130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fp1EklVzZjo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rcRect l="2777" t="4166" r="1389" b="27083"/>
          <a:stretch>
            <a:fillRect/>
          </a:stretch>
        </p:blipFill>
        <p:spPr>
          <a:xfrm>
            <a:off x="5214942" y="2285992"/>
            <a:ext cx="3584889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92893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 I talked about my favorite animals.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Animals are our friends, without them we will be sad, they help us to be more kind and considerate of everything living.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1214422"/>
            <a:ext cx="8229600" cy="1143000"/>
          </a:xfrm>
        </p:spPr>
        <p:txBody>
          <a:bodyPr/>
          <a:lstStyle/>
          <a:p>
            <a:r>
              <a:rPr lang="en-US" i="1" dirty="0" smtClean="0">
                <a:latin typeface="Monotype Corsiva" pitchFamily="66" charset="0"/>
              </a:rPr>
              <a:t>Thank you for attention!</a:t>
            </a:r>
            <a:endParaRPr lang="ru-RU" i="1" dirty="0">
              <a:latin typeface="Monotype Corsiva" pitchFamily="66" charset="0"/>
            </a:endParaRPr>
          </a:p>
        </p:txBody>
      </p:sp>
      <p:pic>
        <p:nvPicPr>
          <p:cNvPr id="6" name="Рисунок 5" descr="OeoWC5XNOWA.jpg"/>
          <p:cNvPicPr>
            <a:picLocks noChangeAspect="1"/>
          </p:cNvPicPr>
          <p:nvPr/>
        </p:nvPicPr>
        <p:blipFill>
          <a:blip r:embed="rId2"/>
          <a:srcRect t="4166" b="5208"/>
          <a:stretch>
            <a:fillRect/>
          </a:stretch>
        </p:blipFill>
        <p:spPr>
          <a:xfrm>
            <a:off x="3159131" y="2270101"/>
            <a:ext cx="2857520" cy="4603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</TotalTime>
  <Words>94</Words>
  <Application>Microsoft Office PowerPoint</Application>
  <PresentationFormat>Экран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Animals I like.</vt:lpstr>
      <vt:lpstr>Слайд 2</vt:lpstr>
      <vt:lpstr>My first favourite animal is a horse. I like this animal because it is a very kind, faithful and beautiful.</vt:lpstr>
      <vt:lpstr>My second favourite animal is a dog. I like my dog because he is loyal, smart and playful.</vt:lpstr>
      <vt:lpstr>My third favourite animal is a cat. I like his because he's cute, nimble and fluffy.</vt:lpstr>
      <vt:lpstr>So I talked about my favorite animals.   Animals are our friends, without them we will be sad, they help us to be more kind and considerate of everything living.</vt:lpstr>
      <vt:lpstr>Thank you for attention!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Animals I like.</dc:title>
  <dc:creator>User</dc:creator>
  <cp:lastModifiedBy>Пользователь Windows</cp:lastModifiedBy>
  <cp:revision>10</cp:revision>
  <dcterms:created xsi:type="dcterms:W3CDTF">2017-10-27T16:58:08Z</dcterms:created>
  <dcterms:modified xsi:type="dcterms:W3CDTF">2017-11-02T11:10:59Z</dcterms:modified>
</cp:coreProperties>
</file>