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en-US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Образец заголовка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8B909A0-66AE-45A6-93B7-4A3855D81408}" type="datetime"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7.11.17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8CDA3254-802A-46FE-AC97-696CA9CFAE54}" type="slidenum"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Образец заголовка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Второй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Третий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Четвёртый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Пятый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Шестой уровень структуры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Седьмой уровень структурыОбразец текста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640080" indent="-237240">
              <a:lnSpc>
                <a:spcPct val="100000"/>
              </a:lnSpc>
              <a:buClr>
                <a:srgbClr val="3891a7"/>
              </a:buClr>
              <a:buFont typeface="Verdana"/>
              <a:buChar char="◦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Второй уровень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887040" indent="-228240">
              <a:lnSpc>
                <a:spcPct val="100000"/>
              </a:lnSpc>
              <a:buClr>
                <a:srgbClr val="feb80a"/>
              </a:buClr>
              <a:buFont typeface="Wingdings 2" charset="2"/>
              <a:buChar char="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Третий уровень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097280" indent="-173520">
              <a:lnSpc>
                <a:spcPct val="100000"/>
              </a:lnSpc>
              <a:buClr>
                <a:srgbClr val="c32d2e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Четвертый уровень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1298520" indent="-182520">
              <a:lnSpc>
                <a:spcPct val="100000"/>
              </a:lnSpc>
              <a:buClr>
                <a:srgbClr val="84aa33"/>
              </a:buClr>
              <a:buFont typeface="Wingdings 2" charset="2"/>
              <a:buChar char="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Пятый уровень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9D73FFD-6FEF-464C-8BAC-0557D0E1811B}" type="datetime"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7.11.17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5FFAB7E9-4C35-416A-B755-F9DBE433C6BE}" type="slidenum"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432440" y="360000"/>
            <a:ext cx="7406280" cy="306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PROJECT</a:t>
            </a:r>
            <a:r>
              <a:rPr b="0" lang="en-US" sz="60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
</a:t>
            </a:r>
            <a:r>
              <a:rPr b="0" lang="en-US" sz="60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My best day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1432440" y="4724280"/>
            <a:ext cx="7406280" cy="152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45000"/>
          <a:p>
            <a:pPr marL="27360" algn="r">
              <a:lnSpc>
                <a:spcPct val="100000"/>
              </a:lnSpc>
            </a:pPr>
            <a:r>
              <a:rPr b="0" lang="ru-RU" sz="192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                  </a:t>
            </a:r>
            <a:r>
              <a:rPr b="1" lang="ru-RU" sz="112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Bibikova Ksenia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ctr">
              <a:lnSpc>
                <a:spcPct val="100000"/>
              </a:lnSpc>
            </a:pPr>
            <a:r>
              <a:rPr b="0" lang="ru-RU" sz="192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2016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435680" y="274680"/>
            <a:ext cx="3821760" cy="536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For memory we bought the CD with the show on the water and now when I want to remember those wonderful moments, we turn on its again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5029200" y="609480"/>
            <a:ext cx="3885840" cy="52045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435680" y="274680"/>
            <a:ext cx="7497720" cy="422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Thank you for your attention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914400" y="30492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While we was in Cheboksary  I and my family had visited the circus  on the water.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1"/>
          <a:stretch/>
        </p:blipFill>
        <p:spPr>
          <a:xfrm>
            <a:off x="1981080" y="1752480"/>
            <a:ext cx="6400440" cy="449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143000" y="30492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This was no ordinary circus, but a performance. The arena consisted of two parts: the stage and the pool.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1752480" y="1752480"/>
            <a:ext cx="6476760" cy="4296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435680" y="274680"/>
            <a:ext cx="7497720" cy="14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The performance aerial acrobats were accompanied with water dancing synchronized swimmers.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1219320" y="1828800"/>
            <a:ext cx="3352320" cy="3944880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3" descr=""/>
          <p:cNvPicPr/>
          <p:nvPr/>
        </p:nvPicPr>
        <p:blipFill>
          <a:blip r:embed="rId2"/>
          <a:stretch/>
        </p:blipFill>
        <p:spPr>
          <a:xfrm>
            <a:off x="4724280" y="2666880"/>
            <a:ext cx="4213080" cy="28000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So we were able to see not only trained cats, pigeons, dogs, monkeys, and crocodile, sea lion, and even python.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1523880" y="1600200"/>
            <a:ext cx="6755040" cy="4495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1295280" y="914400"/>
            <a:ext cx="7391160" cy="4927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143000" y="762120"/>
            <a:ext cx="7680600" cy="5314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1371600" y="533520"/>
            <a:ext cx="6985800" cy="52488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435680" y="274680"/>
            <a:ext cx="7497720" cy="163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Funny clown were appeared on stage with every number, helping with props, it is distracting the audience with his jokes.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1066680" y="2057400"/>
            <a:ext cx="3047760" cy="4558680"/>
          </a:xfrm>
          <a:prstGeom prst="rect">
            <a:avLst/>
          </a:prstGeom>
          <a:ln w="9360">
            <a:noFill/>
          </a:ln>
        </p:spPr>
      </p:pic>
      <p:pic>
        <p:nvPicPr>
          <p:cNvPr id="106" name="Picture 3" descr=""/>
          <p:cNvPicPr/>
          <p:nvPr/>
        </p:nvPicPr>
        <p:blipFill>
          <a:blip r:embed="rId2"/>
          <a:stretch/>
        </p:blipFill>
        <p:spPr>
          <a:xfrm>
            <a:off x="4343400" y="2209680"/>
            <a:ext cx="4800240" cy="3153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Application>LibreOffice/5.2.1.2$Windows_x86 LibreOffice_project/31dd62db80d4e60af04904455ec9c9219178d620</Application>
  <Words>151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2016-12-07T12:14:31Z</dcterms:created>
  <dc:creator>Пользователь</dc:creator>
  <dc:description/>
  <dc:language>ru-RU</dc:language>
  <cp:lastModifiedBy/>
  <dcterms:modified xsi:type="dcterms:W3CDTF">2017-11-07T08:07:38Z</dcterms:modified>
  <cp:revision>8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