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BADB37-C1C9-4F49-B145-7E70119746DE}" type="datetimeFigureOut">
              <a:rPr lang="ru-RU" smtClean="0"/>
              <a:pPr/>
              <a:t>пн 18.09.17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5CE73A-87F0-4AB8-B18F-98CE055B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41277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“</a:t>
            </a:r>
            <a:r>
              <a:rPr lang="en-US" sz="4800" b="1" i="1" dirty="0" smtClean="0"/>
              <a:t>Highlights of sports”</a:t>
            </a:r>
            <a:endParaRPr lang="ru-RU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5877272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 form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39752" y="476672"/>
            <a:ext cx="61846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Homework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Projects on topic “SPORT”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14550"/>
            <a:ext cx="5040560" cy="455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89720" y="836712"/>
            <a:ext cx="676339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It's too rainy for rugby,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 foggy for football.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It's too icy for hockey,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There'll be no games at all?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 so. Come hail and tempest,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master of cunning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Will, with a sly smile, suggest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 cross country running.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32656"/>
            <a:ext cx="814517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sound mind in a sound </a:t>
            </a:r>
            <a:r>
              <a:rPr kumimoji="0" lang="en-US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body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Talent wins games, but teamwork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intelligence wins championship.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sports and journeys men are known.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for one and one for all.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47864" y="5661248"/>
            <a:ext cx="52331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здоровом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теле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здоровый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3212976"/>
            <a:ext cx="81813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Талант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добывает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победу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игре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чемпионство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добывают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команда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интеллект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5013176"/>
            <a:ext cx="7614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Люди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познаются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спорте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путешествиях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75856" y="4293096"/>
            <a:ext cx="4731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всех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одного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411760" y="5733256"/>
            <a:ext cx="914400" cy="41034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236296" y="3645024"/>
            <a:ext cx="914400" cy="410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28384" y="5013176"/>
            <a:ext cx="914400" cy="41034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339752" y="4365104"/>
            <a:ext cx="914400" cy="410344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029322" cy="2453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0648"/>
            <a:ext cx="2139702" cy="2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429000"/>
            <a:ext cx="280831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437112"/>
            <a:ext cx="2497460" cy="207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988840"/>
            <a:ext cx="2771800" cy="2215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3089920" cy="2498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2656"/>
            <a:ext cx="2843808" cy="2906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2857500" cy="252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492896"/>
            <a:ext cx="3505572" cy="2337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501008"/>
            <a:ext cx="3466356" cy="2824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4536504" cy="34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5149" y="404664"/>
            <a:ext cx="89176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 5 games where you can hit the ball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(with various kinds of equipment).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 4 games where you can pass the ball.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 3 games where you catch the ball.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 2 games where you can kick the ball.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 1 game where you can hit the ball with your head.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476672"/>
            <a:ext cx="4073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Do the crossword!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115616" y="1340768"/>
            <a:ext cx="59618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stays in the goal.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trains the team.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attacks the goal and scores.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protects the goal.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controls a football match.</a:t>
            </a:r>
            <a:endParaRPr kumimoji="0" lang="en-US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269979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0516" y="2276872"/>
            <a:ext cx="2713484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740149" cy="20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48478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Elena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Berezhnaya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Anton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Sikharulidze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Evgeni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Plyushchenko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Vyacheslav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Fetisov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Alexandr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Ovechkin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Evgeni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Malkin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Gaidarbek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Gaidarbekov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Nikolai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Valuev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Maria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Sharapova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Arsen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Glstyan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Alia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Mustaphina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Alina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Kabaeva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Elena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Isinbaeva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Ekaterina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Gamova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Sergei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Ignashevich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Alexandr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Kerzhanov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Alexei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Berezutski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44640" y="332656"/>
            <a:ext cx="46265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ell us the kind of sport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these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sportsmen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are good at.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73016"/>
            <a:ext cx="4283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0"/>
            <a:ext cx="83487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Sports builds character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teaches you about life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Sport makes men out of boys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Sport helps people to become good friends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Sport helps to meet people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teaches you to win and to lose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teaches you to be disciplined</a:t>
            </a: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305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Пользователь</cp:lastModifiedBy>
  <cp:revision>6</cp:revision>
  <dcterms:created xsi:type="dcterms:W3CDTF">2015-02-01T12:12:12Z</dcterms:created>
  <dcterms:modified xsi:type="dcterms:W3CDTF">2017-09-18T08:41:36Z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342983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