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A062-CDBB-419B-A53B-3B617CE09E92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631-CF06-449C-9208-BF324A13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Downloads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en-US" dirty="0" smtClean="0"/>
              <a:t>An apple a day keeps the doctor away.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714752"/>
            <a:ext cx="5257792" cy="13954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Made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pupils of 6 form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Bibikova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Arina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</a:t>
            </a: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Bashkirova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Inessa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User\Мои документы\Downloads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Habits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643182"/>
            <a:ext cx="1928826" cy="639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Good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86446" y="2500306"/>
            <a:ext cx="1214446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Bad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4770946" y="1002924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000232" y="785794"/>
            <a:ext cx="185738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Documents and Settings\User\Мои документы\Downloads\скачанные файлы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14686"/>
            <a:ext cx="2571768" cy="2571768"/>
          </a:xfrm>
          <a:prstGeom prst="rect">
            <a:avLst/>
          </a:prstGeom>
          <a:noFill/>
        </p:spPr>
      </p:pic>
      <p:pic>
        <p:nvPicPr>
          <p:cNvPr id="3076" name="Picture 4" descr="C:\Documents and Settings\User\Мои документы\Downloads\17348194-Бен-полный-пищевых-Миллионы-тонн-прекрасно-хорошей-едой-получить-сбрасываются-в-свалки,-в-то-время-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286124"/>
            <a:ext cx="2428892" cy="310755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User\Мои документы\Downloads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/>
              <a:t>Food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928802"/>
            <a:ext cx="4040188" cy="639762"/>
          </a:xfrm>
        </p:spPr>
        <p:txBody>
          <a:bodyPr/>
          <a:lstStyle/>
          <a:p>
            <a:r>
              <a:rPr lang="en-US" dirty="0" smtClean="0"/>
              <a:t>healthy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29322" y="2071678"/>
            <a:ext cx="2857520" cy="500066"/>
          </a:xfrm>
        </p:spPr>
        <p:txBody>
          <a:bodyPr>
            <a:normAutofit/>
          </a:bodyPr>
          <a:lstStyle/>
          <a:p>
            <a:r>
              <a:rPr lang="en-US" dirty="0" smtClean="0"/>
              <a:t>unhealthy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857356" y="1000108"/>
            <a:ext cx="221457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6" y="1000108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282" y="2643182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-Fruit</a:t>
            </a:r>
          </a:p>
          <a:p>
            <a:r>
              <a:rPr lang="en-US" dirty="0" smtClean="0"/>
              <a:t>-Fish</a:t>
            </a:r>
          </a:p>
          <a:p>
            <a:r>
              <a:rPr lang="en-US" dirty="0" smtClean="0"/>
              <a:t>-Juice</a:t>
            </a:r>
          </a:p>
          <a:p>
            <a:r>
              <a:rPr lang="en-US" dirty="0" smtClean="0"/>
              <a:t>-Honey</a:t>
            </a:r>
          </a:p>
          <a:p>
            <a:r>
              <a:rPr lang="en-US" dirty="0" smtClean="0"/>
              <a:t>-Nuts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72132" y="2786058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-Meat</a:t>
            </a:r>
          </a:p>
          <a:p>
            <a:r>
              <a:rPr lang="en-US" dirty="0" smtClean="0"/>
              <a:t>-Sweets</a:t>
            </a:r>
          </a:p>
          <a:p>
            <a:r>
              <a:rPr lang="en-US" dirty="0" smtClean="0"/>
              <a:t>-Cakes</a:t>
            </a:r>
          </a:p>
          <a:p>
            <a:r>
              <a:rPr lang="en-US" dirty="0" smtClean="0"/>
              <a:t>-Coca-Cola</a:t>
            </a:r>
          </a:p>
          <a:p>
            <a:r>
              <a:rPr lang="en-US" dirty="0" smtClean="0"/>
              <a:t>-Snacks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User\Мои документы\Downloads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do when we want to be healthy?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3428992" y="2000240"/>
            <a:ext cx="4041775" cy="3951288"/>
          </a:xfrm>
        </p:spPr>
        <p:txBody>
          <a:bodyPr/>
          <a:lstStyle/>
          <a:p>
            <a:r>
              <a:rPr lang="en-US" dirty="0" smtClean="0"/>
              <a:t>1) Eat the right foods</a:t>
            </a:r>
          </a:p>
          <a:p>
            <a:r>
              <a:rPr lang="en-US" dirty="0" smtClean="0"/>
              <a:t>2) Sports</a:t>
            </a:r>
            <a:endParaRPr lang="ru-RU" dirty="0"/>
          </a:p>
        </p:txBody>
      </p:sp>
      <p:pic>
        <p:nvPicPr>
          <p:cNvPr id="2055" name="Picture 7" descr="C:\Documents and Settings\User\Мои документы\Downloads\depositphotos_13549071-stock-photo-refrigerator-full-of-healthy-f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3117850" cy="2216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6" name="Picture 8" descr="C:\Documents and Settings\User\Мои документы\Downloads\110f826a43d97b1ab48b6f5d307267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43314"/>
            <a:ext cx="3214680" cy="2143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3500430" y="150017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You should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!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68" y="314324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Arial Black" pitchFamily="34" charset="0"/>
              </a:rPr>
              <a:t>You</a:t>
            </a:r>
            <a:r>
              <a:rPr lang="ru-RU" sz="2800" i="1" dirty="0" smtClean="0">
                <a:latin typeface="Arial Black" pitchFamily="34" charset="0"/>
              </a:rPr>
              <a:t> </a:t>
            </a:r>
            <a:r>
              <a:rPr lang="en-US" sz="2800" i="1" dirty="0" smtClean="0">
                <a:latin typeface="Arial Black" pitchFamily="34" charset="0"/>
              </a:rPr>
              <a:t>shouldn't</a:t>
            </a:r>
            <a:r>
              <a:rPr lang="ru-RU" sz="2800" i="1" dirty="0" smtClean="0">
                <a:latin typeface="Arial Black" pitchFamily="34" charset="0"/>
              </a:rPr>
              <a:t>!</a:t>
            </a:r>
            <a:endParaRPr lang="ru-RU" sz="2800" i="1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3714752"/>
            <a:ext cx="31432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Arial Black" pitchFamily="34" charset="0"/>
              </a:rPr>
              <a:t>1)</a:t>
            </a:r>
            <a:r>
              <a:rPr lang="en-US" sz="2400" dirty="0" smtClean="0">
                <a:latin typeface="Arial Black" pitchFamily="34" charset="0"/>
              </a:rPr>
              <a:t>You should not eat </a:t>
            </a:r>
            <a:r>
              <a:rPr lang="en-US" sz="2400" dirty="0" smtClean="0">
                <a:latin typeface="Arial Black" pitchFamily="34" charset="0"/>
              </a:rPr>
              <a:t>fast  </a:t>
            </a:r>
            <a:r>
              <a:rPr lang="en-US" sz="2400" dirty="0" smtClean="0">
                <a:latin typeface="Arial Black" pitchFamily="34" charset="0"/>
              </a:rPr>
              <a:t>food</a:t>
            </a:r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2)</a:t>
            </a:r>
            <a:r>
              <a:rPr lang="en-US" sz="2400" dirty="0" smtClean="0">
                <a:latin typeface="Arial Black" pitchFamily="34" charset="0"/>
              </a:rPr>
              <a:t> You </a:t>
            </a:r>
            <a:r>
              <a:rPr lang="en-US" sz="2400" dirty="0" smtClean="0">
                <a:latin typeface="Arial Black" pitchFamily="34" charset="0"/>
              </a:rPr>
              <a:t>shouldn't </a:t>
            </a:r>
            <a:r>
              <a:rPr lang="en-US" sz="2400" dirty="0" err="1" smtClean="0">
                <a:latin typeface="Arial Black" pitchFamily="34" charset="0"/>
              </a:rPr>
              <a:t>smoke,can't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drink alcohol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3074" name="Picture 2" descr="Картинки по запросу картинки вредные привыч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900" y="5000636"/>
            <a:ext cx="3286100" cy="1643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User\Мои документы\Downloads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78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</a:t>
            </a:r>
            <a:r>
              <a:rPr lang="en-US" dirty="0" smtClean="0"/>
              <a:t>of the day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600200"/>
            <a:ext cx="4614866" cy="4525963"/>
          </a:xfrm>
        </p:spPr>
        <p:txBody>
          <a:bodyPr/>
          <a:lstStyle/>
          <a:p>
            <a:pPr algn="ctr"/>
            <a:r>
              <a:rPr lang="en-US" dirty="0" smtClean="0"/>
              <a:t>You need to respect your day!</a:t>
            </a:r>
            <a:endParaRPr lang="ru-RU" dirty="0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86058"/>
            <a:ext cx="3571900" cy="32464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и по запросу рисунки Thank you for atten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91162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101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«An apple a day keeps the doctor away.»</vt:lpstr>
      <vt:lpstr>Habits </vt:lpstr>
      <vt:lpstr>Food</vt:lpstr>
      <vt:lpstr>What do we do when we want to be healthy?</vt:lpstr>
      <vt:lpstr>Schedule of the day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«An apple a day keeps the doctor away.»</dc:title>
  <dc:creator>User</dc:creator>
  <cp:lastModifiedBy>Пользователь Windows</cp:lastModifiedBy>
  <cp:revision>14</cp:revision>
  <dcterms:created xsi:type="dcterms:W3CDTF">2017-02-16T11:15:40Z</dcterms:created>
  <dcterms:modified xsi:type="dcterms:W3CDTF">2017-10-28T18:54:23Z</dcterms:modified>
</cp:coreProperties>
</file>