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5" r:id="rId4"/>
    <p:sldId id="261" r:id="rId5"/>
    <p:sldId id="271" r:id="rId6"/>
    <p:sldId id="268" r:id="rId7"/>
    <p:sldId id="275" r:id="rId8"/>
    <p:sldId id="273" r:id="rId9"/>
    <p:sldId id="274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2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61178" y="1484784"/>
            <a:ext cx="8821644" cy="523036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179512" y="6507342"/>
            <a:ext cx="15087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9512" y="188640"/>
            <a:ext cx="8784976" cy="115212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10" descr="http://s4.pic4you.ru/y2014/08-12/12216/4542705-thumb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116632"/>
            <a:ext cx="2072295" cy="1196751"/>
          </a:xfrm>
          <a:prstGeom prst="rect">
            <a:avLst/>
          </a:prstGeom>
          <a:noFill/>
        </p:spPr>
      </p:pic>
      <p:pic>
        <p:nvPicPr>
          <p:cNvPr id="12" name="Picture 12" descr="https://img-fotki.yandex.ru/get/5001/20573769.70/0_9c14e_6410e5e8_S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9512" y="192960"/>
            <a:ext cx="1224136" cy="1150689"/>
          </a:xfrm>
          <a:prstGeom prst="rect">
            <a:avLst/>
          </a:prstGeom>
          <a:noFill/>
        </p:spPr>
      </p:pic>
      <p:pic>
        <p:nvPicPr>
          <p:cNvPr id="14" name="Picture 12" descr="http://img10.proshkolu.ru/content/media/pic/std/4000000/3160000/3159976-066939f1a7fc953a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7704" y="260648"/>
            <a:ext cx="4572000" cy="1008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61178" y="1484784"/>
            <a:ext cx="8821644" cy="523036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179512" y="6507342"/>
            <a:ext cx="15087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79512" y="188640"/>
            <a:ext cx="8784976" cy="115212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0" descr="http://s4.pic4you.ru/y2014/08-12/12216/4542705-thumb.pn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804248" y="116632"/>
            <a:ext cx="2072295" cy="1196751"/>
          </a:xfrm>
          <a:prstGeom prst="rect">
            <a:avLst/>
          </a:prstGeom>
          <a:noFill/>
        </p:spPr>
      </p:pic>
      <p:pic>
        <p:nvPicPr>
          <p:cNvPr id="13" name="Picture 12" descr="https://img-fotki.yandex.ru/get/5001/20573769.70/0_9c14e_6410e5e8_S"/>
          <p:cNvPicPr>
            <a:picLocks noChangeAspect="1" noChangeArrowheads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9512" y="192960"/>
            <a:ext cx="1224136" cy="1150689"/>
          </a:xfrm>
          <a:prstGeom prst="rect">
            <a:avLst/>
          </a:prstGeom>
          <a:noFill/>
        </p:spPr>
      </p:pic>
      <p:pic>
        <p:nvPicPr>
          <p:cNvPr id="14" name="Picture 12" descr="http://img10.proshkolu.ru/content/media/pic/std/4000000/3160000/3159976-066939f1a7fc953a.png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835696" y="260648"/>
            <a:ext cx="4572000" cy="9662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600079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ooper Black" pitchFamily="18" charset="0"/>
              </a:rPr>
              <a:t>WHAT GAMES DO YOU PLAY?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ria-bashkiria.com/uploads/images/news/list/33104-Two-Little-Boys-Laughing-And-Talking-At-A-Bus-S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000636"/>
            <a:ext cx="2190750" cy="1524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14612" y="6143644"/>
            <a:ext cx="633507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Tim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6143644"/>
            <a:ext cx="67518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Kirk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000100" y="1571612"/>
            <a:ext cx="2857520" cy="571504"/>
          </a:xfrm>
          <a:prstGeom prst="wedgeRoundRectCallout">
            <a:avLst>
              <a:gd name="adj1" fmla="val 30632"/>
              <a:gd name="adj2" fmla="val 27432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Do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you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play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sports?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14282" y="2786058"/>
            <a:ext cx="2928958" cy="612648"/>
          </a:xfrm>
          <a:prstGeom prst="wedgeRoundRectCallout">
            <a:avLst>
              <a:gd name="adj1" fmla="val 43572"/>
              <a:gd name="adj2" fmla="val 20307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</a:rPr>
              <a:t>Where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do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you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play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sports?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28596" y="4357694"/>
            <a:ext cx="2214578" cy="612648"/>
          </a:xfrm>
          <a:prstGeom prst="wedgeRoundRectCallout">
            <a:avLst>
              <a:gd name="adj1" fmla="val 57426"/>
              <a:gd name="adj2" fmla="val 954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</a:rPr>
              <a:t>What games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do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you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play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?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214810" y="2000240"/>
            <a:ext cx="1843094" cy="612648"/>
          </a:xfrm>
          <a:prstGeom prst="wedgeRoundRectCallout">
            <a:avLst>
              <a:gd name="adj1" fmla="val -26197"/>
              <a:gd name="adj2" fmla="val 20481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Yes, I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do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214942" y="3357562"/>
            <a:ext cx="3643338" cy="928694"/>
          </a:xfrm>
          <a:prstGeom prst="wedgeRoundRectCallout">
            <a:avLst>
              <a:gd name="adj1" fmla="val -46500"/>
              <a:gd name="adj2" fmla="val 9611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At school. After school I play games with my brother.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786446" y="5072074"/>
            <a:ext cx="2928958" cy="612648"/>
          </a:xfrm>
          <a:prstGeom prst="wedgeRoundRectCallout">
            <a:avLst>
              <a:gd name="adj1" fmla="val -62943"/>
              <a:gd name="adj2" fmla="val 3299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Computer games and football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3" name="Прямая соединительная линия 12"/>
          <p:cNvCxnSpPr>
            <a:stCxn id="6" idx="3"/>
            <a:endCxn id="9" idx="1"/>
          </p:cNvCxnSpPr>
          <p:nvPr/>
        </p:nvCxnSpPr>
        <p:spPr>
          <a:xfrm>
            <a:off x="3857620" y="1857364"/>
            <a:ext cx="357190" cy="44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7" idx="3"/>
          </p:cNvCxnSpPr>
          <p:nvPr/>
        </p:nvCxnSpPr>
        <p:spPr>
          <a:xfrm rot="10800000" flipV="1">
            <a:off x="3143240" y="2428868"/>
            <a:ext cx="1071570" cy="663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3"/>
            <a:endCxn id="10" idx="1"/>
          </p:cNvCxnSpPr>
          <p:nvPr/>
        </p:nvCxnSpPr>
        <p:spPr>
          <a:xfrm>
            <a:off x="3143240" y="3092382"/>
            <a:ext cx="2071702" cy="72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0" idx="1"/>
            <a:endCxn id="8" idx="3"/>
          </p:cNvCxnSpPr>
          <p:nvPr/>
        </p:nvCxnSpPr>
        <p:spPr>
          <a:xfrm rot="10800000" flipV="1">
            <a:off x="2643174" y="3821908"/>
            <a:ext cx="2571768" cy="842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3"/>
          </p:cNvCxnSpPr>
          <p:nvPr/>
        </p:nvCxnSpPr>
        <p:spPr>
          <a:xfrm>
            <a:off x="2643174" y="4664018"/>
            <a:ext cx="3143272" cy="479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571612"/>
            <a:ext cx="435771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Cooper Black" pitchFamily="18" charset="0"/>
              </a:rPr>
              <a:t>Homework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00438"/>
            <a:ext cx="3857652" cy="12144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Упр. 6 стр. 32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homewor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714752"/>
            <a:ext cx="2743364" cy="2900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14480" y="1500174"/>
            <a:ext cx="5429288" cy="79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Vocabulary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2428868"/>
            <a:ext cx="4038600" cy="42148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where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what games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to have fun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how often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why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what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when</a:t>
            </a:r>
          </a:p>
          <a:p>
            <a:endParaRPr lang="ru-RU" sz="32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2428868"/>
            <a:ext cx="4038600" cy="424021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где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(в) какие игры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веселиться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как часто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почему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что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когда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28728" y="1571612"/>
            <a:ext cx="557716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  <a:t>Вопросительное предложение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000364" y="2285992"/>
            <a:ext cx="8483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</a:t>
            </a:r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we</a:t>
            </a:r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you</a:t>
            </a:r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they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143240" y="4286256"/>
            <a:ext cx="68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he</a:t>
            </a:r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she</a:t>
            </a:r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it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571736" y="4071942"/>
            <a:ext cx="3744913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sz="2400" dirty="0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2214546" y="307181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Do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857620" y="2857496"/>
            <a:ext cx="2332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speak English?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2000232" y="4643446"/>
            <a:ext cx="889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Does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3929058" y="4572008"/>
            <a:ext cx="2332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speak English?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203" name="Picture 13" descr="50585614_1191268711_c4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9370" y="3643313"/>
            <a:ext cx="2561430" cy="292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кругленный прямоугольник 12"/>
          <p:cNvSpPr/>
          <p:nvPr/>
        </p:nvSpPr>
        <p:spPr>
          <a:xfrm>
            <a:off x="214282" y="2786058"/>
            <a:ext cx="2000264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When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How often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Why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Where</a:t>
            </a:r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357158" y="1357298"/>
            <a:ext cx="2071702" cy="612648"/>
          </a:xfrm>
          <a:prstGeom prst="wedgeRoundRectCallout">
            <a:avLst>
              <a:gd name="adj1" fmla="val -46773"/>
              <a:gd name="adj2" fmla="val 10935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Where do you roller-skate?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714480" y="2143116"/>
            <a:ext cx="2071702" cy="612648"/>
          </a:xfrm>
          <a:prstGeom prst="wedgeRoundRectCallout">
            <a:avLst>
              <a:gd name="adj1" fmla="val -72156"/>
              <a:gd name="adj2" fmla="val -225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How often do you watch TV?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286644" y="4572008"/>
            <a:ext cx="1414466" cy="612648"/>
          </a:xfrm>
          <a:prstGeom prst="wedgeRoundRectCallout">
            <a:avLst>
              <a:gd name="adj1" fmla="val 50578"/>
              <a:gd name="adj2" fmla="val 7117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In the lake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286512" y="3571876"/>
            <a:ext cx="1285884" cy="612648"/>
          </a:xfrm>
          <a:prstGeom prst="wedgeRoundRectCallout">
            <a:avLst>
              <a:gd name="adj1" fmla="val 39528"/>
              <a:gd name="adj2" fmla="val 10068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My toys.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85720" y="6072206"/>
            <a:ext cx="2143140" cy="612648"/>
          </a:xfrm>
          <a:prstGeom prst="wedgeRoundRectCallout">
            <a:avLst>
              <a:gd name="adj1" fmla="val -49608"/>
              <a:gd name="adj2" fmla="val -11799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What sports do you play?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7358082" y="2143116"/>
            <a:ext cx="914400" cy="612648"/>
          </a:xfrm>
          <a:prstGeom prst="wedgeRoundRectCallout">
            <a:avLst>
              <a:gd name="adj1" fmla="val 73353"/>
              <a:gd name="adj2" fmla="val 7638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 Sims.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357422" y="3786190"/>
            <a:ext cx="1843094" cy="612648"/>
          </a:xfrm>
          <a:prstGeom prst="wedgeRoundRectCallout">
            <a:avLst>
              <a:gd name="adj1" fmla="val -83713"/>
              <a:gd name="adj2" fmla="val -2774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Where do you swim?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143504" y="5072074"/>
            <a:ext cx="1643074" cy="612648"/>
          </a:xfrm>
          <a:prstGeom prst="wedgeRoundRectCallout">
            <a:avLst>
              <a:gd name="adj1" fmla="val 28348"/>
              <a:gd name="adj2" fmla="val 10068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It’s interesting.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857488" y="5072074"/>
            <a:ext cx="1928826" cy="612648"/>
          </a:xfrm>
          <a:prstGeom prst="wedgeRoundRectCallout">
            <a:avLst>
              <a:gd name="adj1" fmla="val -98008"/>
              <a:gd name="adj2" fmla="val 2779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What games do you play?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6858016" y="5500702"/>
            <a:ext cx="1571636" cy="612648"/>
          </a:xfrm>
          <a:prstGeom prst="wedgeRoundRectCallout">
            <a:avLst>
              <a:gd name="adj1" fmla="val 52907"/>
              <a:gd name="adj2" fmla="val 7464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Near our house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285720" y="4429132"/>
            <a:ext cx="2057408" cy="612648"/>
          </a:xfrm>
          <a:prstGeom prst="wedgeRoundRectCallout">
            <a:avLst>
              <a:gd name="adj1" fmla="val -38404"/>
              <a:gd name="adj2" fmla="val 7464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What do you like painting?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14282" y="2928934"/>
            <a:ext cx="2857520" cy="612648"/>
          </a:xfrm>
          <a:prstGeom prst="wedgeRoundRectCallout">
            <a:avLst>
              <a:gd name="adj1" fmla="val -43158"/>
              <a:gd name="adj2" fmla="val 8679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Why do you watch TV every day?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6072198" y="2571744"/>
            <a:ext cx="914400" cy="612648"/>
          </a:xfrm>
          <a:prstGeom prst="wedgeRoundRectCallout">
            <a:avLst>
              <a:gd name="adj1" fmla="val 67540"/>
              <a:gd name="adj2" fmla="val 7117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Every day.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7715272" y="3071810"/>
            <a:ext cx="1214446" cy="612648"/>
          </a:xfrm>
          <a:prstGeom prst="wedgeRoundRectCallout">
            <a:avLst>
              <a:gd name="adj1" fmla="val 33365"/>
              <a:gd name="adj2" fmla="val 7638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Football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36736 -0.58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08021 -0.077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0718 L -0.1941 -0.322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139 L -0.24809 -0.137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3.7037E-6 L -0.25989 0.12593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18906 0.41991 " pathEditMode="relative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43368 0.4064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4612" y="6072206"/>
            <a:ext cx="32816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Let’s sing and dance!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zaryadk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643050"/>
            <a:ext cx="7239000" cy="4050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ая прямоугольная выноска 13"/>
          <p:cNvSpPr/>
          <p:nvPr/>
        </p:nvSpPr>
        <p:spPr>
          <a:xfrm>
            <a:off x="285720" y="1500174"/>
            <a:ext cx="3429024" cy="612648"/>
          </a:xfrm>
          <a:prstGeom prst="wedgeRoundRectCallout">
            <a:avLst>
              <a:gd name="adj1" fmla="val 41182"/>
              <a:gd name="adj2" fmla="val 45646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……    do you usually swim?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2" descr="http://www.ria-bashkiria.com/uploads/images/news/list/33104-Two-Little-Boys-Laughing-And-Talking-At-A-Bus-S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000636"/>
            <a:ext cx="2190750" cy="1524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6143644"/>
            <a:ext cx="633507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Tim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6143644"/>
            <a:ext cx="67518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Kirk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4282" y="4714884"/>
            <a:ext cx="2786082" cy="612648"/>
          </a:xfrm>
          <a:prstGeom prst="wedgeRoundRectCallout">
            <a:avLst>
              <a:gd name="adj1" fmla="val 56327"/>
              <a:gd name="adj2" fmla="val 10762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…    do you usually go to the park?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4282" y="3714752"/>
            <a:ext cx="2786082" cy="612648"/>
          </a:xfrm>
          <a:prstGeom prst="wedgeRoundRectCallout">
            <a:avLst>
              <a:gd name="adj1" fmla="val 61599"/>
              <a:gd name="adj2" fmla="val 14580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… …        do you like?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286512" y="5072074"/>
            <a:ext cx="2571768" cy="612648"/>
          </a:xfrm>
          <a:prstGeom prst="wedgeRoundRectCallout">
            <a:avLst>
              <a:gd name="adj1" fmla="val -83675"/>
              <a:gd name="adj2" fmla="val 3473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On Saturdays and Sundays.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14282" y="2428868"/>
            <a:ext cx="4286280" cy="969838"/>
          </a:xfrm>
          <a:prstGeom prst="wedgeRoundRectCallout">
            <a:avLst>
              <a:gd name="adj1" fmla="val 21586"/>
              <a:gd name="adj2" fmla="val 11073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And I swim in the river in summer. ……   do you go to the swimming pool?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1643050"/>
            <a:ext cx="82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Where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When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471488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When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3857628"/>
            <a:ext cx="137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games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14" idx="3"/>
            <a:endCxn id="10" idx="1"/>
          </p:cNvCxnSpPr>
          <p:nvPr/>
        </p:nvCxnSpPr>
        <p:spPr>
          <a:xfrm>
            <a:off x="3714744" y="1806498"/>
            <a:ext cx="92869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0" idx="1"/>
            <a:endCxn id="13" idx="3"/>
          </p:cNvCxnSpPr>
          <p:nvPr/>
        </p:nvCxnSpPr>
        <p:spPr>
          <a:xfrm rot="10800000" flipV="1">
            <a:off x="4500562" y="2306563"/>
            <a:ext cx="142876" cy="607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3" idx="3"/>
            <a:endCxn id="15" idx="1"/>
          </p:cNvCxnSpPr>
          <p:nvPr/>
        </p:nvCxnSpPr>
        <p:spPr>
          <a:xfrm>
            <a:off x="4500562" y="2913787"/>
            <a:ext cx="1214446" cy="464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ая прямоугольная выноска 9"/>
          <p:cNvSpPr/>
          <p:nvPr/>
        </p:nvSpPr>
        <p:spPr>
          <a:xfrm>
            <a:off x="4643438" y="1857364"/>
            <a:ext cx="4071966" cy="898400"/>
          </a:xfrm>
          <a:prstGeom prst="wedgeRoundRectCallout">
            <a:avLst>
              <a:gd name="adj1" fmla="val -29450"/>
              <a:gd name="adj2" fmla="val 1039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  winter I swim in the swimming pool. In summer I swim in the lake.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715008" y="3071810"/>
            <a:ext cx="3071834" cy="612648"/>
          </a:xfrm>
          <a:prstGeom prst="wedgeRoundRectCallout">
            <a:avLst>
              <a:gd name="adj1" fmla="val -36755"/>
              <a:gd name="adj2" fmla="val 902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 usually go there on Mondays and Fridays.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143504" y="4071942"/>
            <a:ext cx="3786214" cy="612648"/>
          </a:xfrm>
          <a:prstGeom prst="wedgeRoundRectCallout">
            <a:avLst>
              <a:gd name="adj1" fmla="val -44422"/>
              <a:gd name="adj2" fmla="val 1301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 like football. My father and I watch every football match.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33" name="Прямая соединительная линия 32"/>
          <p:cNvCxnSpPr>
            <a:stCxn id="15" idx="1"/>
            <a:endCxn id="11" idx="3"/>
          </p:cNvCxnSpPr>
          <p:nvPr/>
        </p:nvCxnSpPr>
        <p:spPr>
          <a:xfrm rot="10800000" flipV="1">
            <a:off x="3000364" y="3378134"/>
            <a:ext cx="271464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1" idx="3"/>
            <a:endCxn id="8" idx="1"/>
          </p:cNvCxnSpPr>
          <p:nvPr/>
        </p:nvCxnSpPr>
        <p:spPr>
          <a:xfrm>
            <a:off x="3000364" y="4021076"/>
            <a:ext cx="214314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8" idx="1"/>
            <a:endCxn id="9" idx="3"/>
          </p:cNvCxnSpPr>
          <p:nvPr/>
        </p:nvCxnSpPr>
        <p:spPr>
          <a:xfrm rot="10800000" flipV="1">
            <a:off x="3000364" y="4378266"/>
            <a:ext cx="214314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9" idx="3"/>
            <a:endCxn id="12" idx="1"/>
          </p:cNvCxnSpPr>
          <p:nvPr/>
        </p:nvCxnSpPr>
        <p:spPr>
          <a:xfrm>
            <a:off x="3000364" y="5021208"/>
            <a:ext cx="328614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Выноска-облако 42"/>
          <p:cNvSpPr/>
          <p:nvPr/>
        </p:nvSpPr>
        <p:spPr>
          <a:xfrm>
            <a:off x="1500166" y="142852"/>
            <a:ext cx="5072098" cy="1357322"/>
          </a:xfrm>
          <a:prstGeom prst="cloudCallout">
            <a:avLst>
              <a:gd name="adj1" fmla="val -58174"/>
              <a:gd name="adj2" fmla="val 370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When    Where   When    What games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500175"/>
            <a:ext cx="5072098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Let’s play “ At the Kirk’s”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(</a:t>
            </a:r>
            <a:r>
              <a:rPr lang="en-US" sz="2000" b="1" dirty="0" smtClean="0">
                <a:solidFill>
                  <a:srgbClr val="7030A0"/>
                </a:solidFill>
                <a:latin typeface="Comic Sans MS" pitchFamily="66" charset="0"/>
              </a:rPr>
              <a:t>Ex</a:t>
            </a:r>
            <a:r>
              <a:rPr lang="en-US" sz="2000" b="1" dirty="0" smtClean="0">
                <a:solidFill>
                  <a:srgbClr val="7030A0"/>
                </a:solidFill>
                <a:latin typeface="Comic Sans MS" pitchFamily="66" charset="0"/>
              </a:rPr>
              <a:t>. 3 p. </a:t>
            </a:r>
            <a:r>
              <a:rPr lang="en-US" sz="2000" b="1" dirty="0" smtClean="0">
                <a:solidFill>
                  <a:srgbClr val="7030A0"/>
                </a:solidFill>
                <a:latin typeface="Comic Sans MS" pitchFamily="66" charset="0"/>
              </a:rPr>
              <a:t>32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Who will be Kirk?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Ask him questions.</a:t>
            </a:r>
            <a:endParaRPr lang="ru-RU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musik-play.ru/uploads/images/uralskie_pelmeni_mama_zhe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3" y="3357562"/>
            <a:ext cx="4864872" cy="3243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357166"/>
            <a:ext cx="6000792" cy="8683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Составь предложения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54914" indent="-457200">
              <a:buFont typeface="Wingdings" pitchFamily="2" charset="2"/>
              <a:buChar char="ü"/>
            </a:pPr>
            <a:r>
              <a:rPr lang="en-US" sz="3200" dirty="0" smtClean="0">
                <a:latin typeface="Comic Sans MS" pitchFamily="66" charset="0"/>
              </a:rPr>
              <a:t>on TV? / do / watch / you / What</a:t>
            </a:r>
          </a:p>
          <a:p>
            <a:pPr marL="454914" indent="-45720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What do you watch on TV?</a:t>
            </a:r>
          </a:p>
          <a:p>
            <a:pPr marL="454914" indent="-457200">
              <a:buFont typeface="Wingdings" pitchFamily="2" charset="2"/>
              <a:buChar char="ü"/>
            </a:pPr>
            <a:r>
              <a:rPr lang="en-US" sz="3200" dirty="0" smtClean="0">
                <a:latin typeface="Comic Sans MS" pitchFamily="66" charset="0"/>
              </a:rPr>
              <a:t>ride? / you / What / do</a:t>
            </a:r>
          </a:p>
          <a:p>
            <a:pPr marL="454914" indent="-45720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What do you ride?</a:t>
            </a:r>
          </a:p>
          <a:p>
            <a:pPr marL="454914" indent="-457200">
              <a:buFont typeface="Wingdings" pitchFamily="2" charset="2"/>
              <a:buChar char="ü"/>
            </a:pPr>
            <a:r>
              <a:rPr lang="en-US" sz="3200" dirty="0" smtClean="0">
                <a:latin typeface="Comic Sans MS" pitchFamily="66" charset="0"/>
              </a:rPr>
              <a:t>do / What games / you / like playing?</a:t>
            </a:r>
          </a:p>
          <a:p>
            <a:pPr marL="454914" indent="-45720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What games do you like playing?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2064" indent="-514350">
              <a:buFont typeface="Wingdings" pitchFamily="2" charset="2"/>
              <a:buChar char="ü"/>
            </a:pPr>
            <a:r>
              <a:rPr lang="en-US" sz="3200" dirty="0" smtClean="0"/>
              <a:t>  your mother / What / cook / does</a:t>
            </a:r>
          </a:p>
          <a:p>
            <a:pPr marL="512064" indent="-51435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does your mother cook?</a:t>
            </a:r>
          </a:p>
          <a:p>
            <a:pPr marL="512064" indent="-514350">
              <a:buFont typeface="Wingdings" pitchFamily="2" charset="2"/>
              <a:buChar char="ü"/>
            </a:pPr>
            <a:r>
              <a:rPr lang="en-US" sz="3200" dirty="0" smtClean="0"/>
              <a:t>help / your parents? / you / do / How often</a:t>
            </a:r>
          </a:p>
          <a:p>
            <a:pPr marL="512064" indent="-51435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often do you help your parents?</a:t>
            </a:r>
          </a:p>
          <a:p>
            <a:pPr marL="512064" indent="-514350">
              <a:buFont typeface="Wingdings" pitchFamily="2" charset="2"/>
              <a:buChar char="ü"/>
            </a:pPr>
            <a:r>
              <a:rPr lang="en-US" sz="3200" dirty="0" smtClean="0"/>
              <a:t>do / play / you / When / sports?</a:t>
            </a:r>
          </a:p>
          <a:p>
            <a:pPr marL="512064" indent="-51435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do you play sports?</a:t>
            </a:r>
            <a:endParaRPr lang="ru-RU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000100" y="428604"/>
            <a:ext cx="5715040" cy="79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Составь предложения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405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WHAT GAMES DO YOU PLAY?</vt:lpstr>
      <vt:lpstr>Vocabulary</vt:lpstr>
      <vt:lpstr>Слайд 3</vt:lpstr>
      <vt:lpstr>Слайд 4</vt:lpstr>
      <vt:lpstr>Слайд 5</vt:lpstr>
      <vt:lpstr>Слайд 6</vt:lpstr>
      <vt:lpstr>Слайд 7</vt:lpstr>
      <vt:lpstr>Составь предложения</vt:lpstr>
      <vt:lpstr>Составь предложения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26</cp:revision>
  <dcterms:created xsi:type="dcterms:W3CDTF">2014-07-06T18:18:01Z</dcterms:created>
  <dcterms:modified xsi:type="dcterms:W3CDTF">2016-10-28T01:42:15Z</dcterms:modified>
</cp:coreProperties>
</file>